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7"/>
  </p:notesMasterIdLst>
  <p:sldIdLst>
    <p:sldId id="28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0080625" cy="7559675"/>
  <p:notesSz cx="7772400" cy="10058400"/>
  <p:defaultTextStyle>
    <a:defPPr>
      <a:defRPr lang="en-GB"/>
    </a:defPPr>
    <a:lvl1pPr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57200" rtl="0" eaLnBrk="0" fontAlgn="base" hangingPunct="0">
      <a:spcBef>
        <a:spcPct val="0"/>
      </a:spcBef>
      <a:spcAft>
        <a:spcPct val="0"/>
      </a:spcAft>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880" y="26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5C7FA70A-30F7-37C0-5401-371422E7F285}"/>
              </a:ext>
            </a:extLst>
          </p:cNvPr>
          <p:cNvSpPr>
            <a:spLocks noGrp="1" noRot="1" noChangeAspect="1" noChangeArrowheads="1"/>
          </p:cNvSpPr>
          <p:nvPr>
            <p:ph type="sldImg"/>
          </p:nvPr>
        </p:nvSpPr>
        <p:spPr bwMode="auto">
          <a:xfrm>
            <a:off x="1371600" y="763588"/>
            <a:ext cx="5027613" cy="3770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 name="Rectangle 2">
            <a:extLst>
              <a:ext uri="{FF2B5EF4-FFF2-40B4-BE49-F238E27FC236}">
                <a16:creationId xmlns:a16="http://schemas.microsoft.com/office/drawing/2014/main" id="{61AFA9DF-2091-7400-6479-56C3F7ECB3CA}"/>
              </a:ext>
            </a:extLst>
          </p:cNvPr>
          <p:cNvSpPr>
            <a:spLocks noGrp="1" noChangeArrowheads="1"/>
          </p:cNvSpPr>
          <p:nvPr>
            <p:ph type="body"/>
          </p:nvPr>
        </p:nvSpPr>
        <p:spPr bwMode="auto">
          <a:xfrm>
            <a:off x="777875" y="4776788"/>
            <a:ext cx="6216650" cy="4524375"/>
          </a:xfrm>
          <a:prstGeom prst="rect">
            <a:avLst/>
          </a:prstGeom>
          <a:noFill/>
          <a:ln>
            <a:noFill/>
          </a:ln>
          <a:effectLst/>
        </p:spPr>
        <p:txBody>
          <a:bodyPr vert="horz" wrap="square" lIns="0" tIns="0" rIns="0" bIns="0" numCol="1" anchor="t" anchorCtr="0" compatLnSpc="1">
            <a:prstTxWarp prst="textNoShape">
              <a:avLst/>
            </a:prstTxWarp>
          </a:bodyPr>
          <a:lstStyle/>
          <a:p>
            <a:pPr lvl="0"/>
            <a:endParaRPr lang="en-US" altLang="en-US" noProof="0"/>
          </a:p>
        </p:txBody>
      </p:sp>
      <p:sp>
        <p:nvSpPr>
          <p:cNvPr id="2051" name="Rectangle 3">
            <a:extLst>
              <a:ext uri="{FF2B5EF4-FFF2-40B4-BE49-F238E27FC236}">
                <a16:creationId xmlns:a16="http://schemas.microsoft.com/office/drawing/2014/main" id="{725B18B0-1EF8-FA28-7996-A686A58BE824}"/>
              </a:ext>
            </a:extLst>
          </p:cNvPr>
          <p:cNvSpPr>
            <a:spLocks noGrp="1" noChangeArrowheads="1"/>
          </p:cNvSpPr>
          <p:nvPr>
            <p:ph type="hdr"/>
          </p:nvPr>
        </p:nvSpPr>
        <p:spPr bwMode="auto">
          <a:xfrm>
            <a:off x="0"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itchFamily="16" charset="0"/>
              <a:buNone/>
              <a:tabLst>
                <a:tab pos="723900" algn="l"/>
                <a:tab pos="1447800" algn="l"/>
                <a:tab pos="2171700" algn="l"/>
                <a:tab pos="2895600" algn="l"/>
              </a:tabLst>
              <a:defRPr sz="1400">
                <a:solidFill>
                  <a:srgbClr val="000000"/>
                </a:solidFill>
                <a:latin typeface="Times New Roman" pitchFamily="16" charset="0"/>
                <a:ea typeface="Microsoft YaHei" charset="-122"/>
                <a:cs typeface="Arial Unicode MS" charset="0"/>
              </a:defRPr>
            </a:lvl1pPr>
          </a:lstStyle>
          <a:p>
            <a:pPr>
              <a:defRPr/>
            </a:pPr>
            <a:endParaRPr lang="en-US" altLang="en-US"/>
          </a:p>
        </p:txBody>
      </p:sp>
      <p:sp>
        <p:nvSpPr>
          <p:cNvPr id="2052" name="Rectangle 4">
            <a:extLst>
              <a:ext uri="{FF2B5EF4-FFF2-40B4-BE49-F238E27FC236}">
                <a16:creationId xmlns:a16="http://schemas.microsoft.com/office/drawing/2014/main" id="{A83F6797-8D37-2427-D42C-BB792D00AD64}"/>
              </a:ext>
            </a:extLst>
          </p:cNvPr>
          <p:cNvSpPr>
            <a:spLocks noGrp="1" noChangeArrowheads="1"/>
          </p:cNvSpPr>
          <p:nvPr>
            <p:ph type="dt"/>
          </p:nvPr>
        </p:nvSpPr>
        <p:spPr bwMode="auto">
          <a:xfrm>
            <a:off x="4398963" y="0"/>
            <a:ext cx="3371850" cy="501650"/>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itchFamily="16" charset="0"/>
              <a:buNone/>
              <a:tabLst>
                <a:tab pos="723900" algn="l"/>
                <a:tab pos="1447800" algn="l"/>
                <a:tab pos="2171700" algn="l"/>
                <a:tab pos="2895600" algn="l"/>
              </a:tabLst>
              <a:defRPr sz="1400">
                <a:solidFill>
                  <a:srgbClr val="000000"/>
                </a:solidFill>
                <a:latin typeface="Times New Roman" pitchFamily="16" charset="0"/>
                <a:ea typeface="Microsoft YaHei" charset="-122"/>
                <a:cs typeface="Arial Unicode MS" charset="0"/>
              </a:defRPr>
            </a:lvl1pPr>
          </a:lstStyle>
          <a:p>
            <a:pPr>
              <a:defRPr/>
            </a:pPr>
            <a:endParaRPr lang="en-US" altLang="en-US"/>
          </a:p>
        </p:txBody>
      </p:sp>
      <p:sp>
        <p:nvSpPr>
          <p:cNvPr id="2053" name="Rectangle 5">
            <a:extLst>
              <a:ext uri="{FF2B5EF4-FFF2-40B4-BE49-F238E27FC236}">
                <a16:creationId xmlns:a16="http://schemas.microsoft.com/office/drawing/2014/main" id="{4E57B238-C0F8-CA9A-AFD5-334BDBCA51A0}"/>
              </a:ext>
            </a:extLst>
          </p:cNvPr>
          <p:cNvSpPr>
            <a:spLocks noGrp="1" noChangeArrowheads="1"/>
          </p:cNvSpPr>
          <p:nvPr>
            <p:ph type="ftr"/>
          </p:nvPr>
        </p:nvSpPr>
        <p:spPr bwMode="auto">
          <a:xfrm>
            <a:off x="0"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itchFamily="16" charset="0"/>
              <a:buNone/>
              <a:tabLst>
                <a:tab pos="723900" algn="l"/>
                <a:tab pos="1447800" algn="l"/>
                <a:tab pos="2171700" algn="l"/>
                <a:tab pos="2895600" algn="l"/>
              </a:tabLst>
              <a:defRPr sz="1400">
                <a:solidFill>
                  <a:srgbClr val="000000"/>
                </a:solidFill>
                <a:latin typeface="Times New Roman" pitchFamily="16" charset="0"/>
                <a:ea typeface="Microsoft YaHei" charset="-122"/>
                <a:cs typeface="Arial Unicode MS" charset="0"/>
              </a:defRPr>
            </a:lvl1pPr>
          </a:lstStyle>
          <a:p>
            <a:pPr>
              <a:defRPr/>
            </a:pPr>
            <a:endParaRPr lang="en-US" altLang="en-US"/>
          </a:p>
        </p:txBody>
      </p:sp>
      <p:sp>
        <p:nvSpPr>
          <p:cNvPr id="2054" name="Rectangle 6">
            <a:extLst>
              <a:ext uri="{FF2B5EF4-FFF2-40B4-BE49-F238E27FC236}">
                <a16:creationId xmlns:a16="http://schemas.microsoft.com/office/drawing/2014/main" id="{2EAB577F-4805-15F1-0B4A-761ABD9D41BC}"/>
              </a:ext>
            </a:extLst>
          </p:cNvPr>
          <p:cNvSpPr>
            <a:spLocks noGrp="1" noChangeArrowheads="1"/>
          </p:cNvSpPr>
          <p:nvPr>
            <p:ph type="sldNum"/>
          </p:nvPr>
        </p:nvSpPr>
        <p:spPr bwMode="auto">
          <a:xfrm>
            <a:off x="4398963" y="9555163"/>
            <a:ext cx="3371850" cy="501650"/>
          </a:xfrm>
          <a:prstGeom prst="rect">
            <a:avLst/>
          </a:prstGeom>
          <a:noFill/>
          <a:ln>
            <a:noFill/>
          </a:ln>
          <a:effec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cs typeface="Arial Unicode MS" charset="0"/>
              </a:defRPr>
            </a:lvl1pPr>
          </a:lstStyle>
          <a:p>
            <a:pPr>
              <a:defRPr/>
            </a:pPr>
            <a:fld id="{FC72AB3D-4E7F-4F5E-9C46-AA867340CC3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1D1B1242-F582-5C1E-2379-3023019460A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37A36923-19E7-4D8E-B050-BC3795F3E0BF}" type="slidenum">
              <a:rPr lang="en-US" altLang="en-US" sz="1400" smtClean="0">
                <a:cs typeface="Arial Unicode MS" panose="020B0604020202020204" pitchFamily="34" charset="-128"/>
              </a:rPr>
              <a:pPr>
                <a:spcBef>
                  <a:spcPct val="0"/>
                </a:spcBef>
              </a:pPr>
              <a:t>2</a:t>
            </a:fld>
            <a:endParaRPr lang="en-US" altLang="en-US" sz="1400">
              <a:cs typeface="Arial Unicode MS" panose="020B0604020202020204" pitchFamily="34" charset="-128"/>
            </a:endParaRPr>
          </a:p>
        </p:txBody>
      </p:sp>
      <p:sp>
        <p:nvSpPr>
          <p:cNvPr id="5123" name="Rectangle 1">
            <a:extLst>
              <a:ext uri="{FF2B5EF4-FFF2-40B4-BE49-F238E27FC236}">
                <a16:creationId xmlns:a16="http://schemas.microsoft.com/office/drawing/2014/main" id="{149F4873-476B-5230-9D88-E2C002F4DA39}"/>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4" name="Rectangle 2">
            <a:extLst>
              <a:ext uri="{FF2B5EF4-FFF2-40B4-BE49-F238E27FC236}">
                <a16:creationId xmlns:a16="http://schemas.microsoft.com/office/drawing/2014/main" id="{A19966FC-12D1-4B4E-7601-0BB25A24F3FA}"/>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6">
            <a:extLst>
              <a:ext uri="{FF2B5EF4-FFF2-40B4-BE49-F238E27FC236}">
                <a16:creationId xmlns:a16="http://schemas.microsoft.com/office/drawing/2014/main" id="{0D9648B7-2789-7437-A59D-461F4536148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9525BD41-169A-4108-999A-C92B1AA4224D}" type="slidenum">
              <a:rPr lang="en-US" altLang="en-US" sz="1400" smtClean="0">
                <a:cs typeface="Arial Unicode MS" panose="020B0604020202020204" pitchFamily="34" charset="-128"/>
              </a:rPr>
              <a:pPr>
                <a:spcBef>
                  <a:spcPct val="0"/>
                </a:spcBef>
              </a:pPr>
              <a:t>3</a:t>
            </a:fld>
            <a:endParaRPr lang="en-US" altLang="en-US" sz="1400">
              <a:cs typeface="Arial Unicode MS" panose="020B0604020202020204" pitchFamily="34" charset="-128"/>
            </a:endParaRPr>
          </a:p>
        </p:txBody>
      </p:sp>
      <p:sp>
        <p:nvSpPr>
          <p:cNvPr id="7171" name="Rectangle 1">
            <a:extLst>
              <a:ext uri="{FF2B5EF4-FFF2-40B4-BE49-F238E27FC236}">
                <a16:creationId xmlns:a16="http://schemas.microsoft.com/office/drawing/2014/main" id="{26838639-1BD4-570F-20E5-6EA0436EF185}"/>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a:extLst>
              <a:ext uri="{FF2B5EF4-FFF2-40B4-BE49-F238E27FC236}">
                <a16:creationId xmlns:a16="http://schemas.microsoft.com/office/drawing/2014/main" id="{BA0B6EF3-3631-039C-1DE4-585279831273}"/>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A286A879-9306-13B0-437F-5171677185F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DE63E3EC-F1E2-4F1D-ABC1-36DDAA6E53C7}" type="slidenum">
              <a:rPr lang="en-US" altLang="en-US" sz="1400" smtClean="0">
                <a:cs typeface="Arial Unicode MS" panose="020B0604020202020204" pitchFamily="34" charset="-128"/>
              </a:rPr>
              <a:pPr>
                <a:spcBef>
                  <a:spcPct val="0"/>
                </a:spcBef>
              </a:pPr>
              <a:t>4</a:t>
            </a:fld>
            <a:endParaRPr lang="en-US" altLang="en-US" sz="1400">
              <a:cs typeface="Arial Unicode MS" panose="020B0604020202020204" pitchFamily="34" charset="-128"/>
            </a:endParaRPr>
          </a:p>
        </p:txBody>
      </p:sp>
      <p:sp>
        <p:nvSpPr>
          <p:cNvPr id="9219" name="Rectangle 1">
            <a:extLst>
              <a:ext uri="{FF2B5EF4-FFF2-40B4-BE49-F238E27FC236}">
                <a16:creationId xmlns:a16="http://schemas.microsoft.com/office/drawing/2014/main" id="{872D0F8E-EFE7-04AD-F22A-7CB47715FD73}"/>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Rectangle 2">
            <a:extLst>
              <a:ext uri="{FF2B5EF4-FFF2-40B4-BE49-F238E27FC236}">
                <a16:creationId xmlns:a16="http://schemas.microsoft.com/office/drawing/2014/main" id="{234CEB26-274E-1AA5-3EDB-8F88AC847696}"/>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7896F5C7-9028-8A29-C66C-C02BB16DED7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964D370-C76A-46F4-A10A-94632E6F8DDA}" type="slidenum">
              <a:rPr lang="en-US" altLang="en-US" sz="1400" smtClean="0">
                <a:cs typeface="Arial Unicode MS" panose="020B0604020202020204" pitchFamily="34" charset="-128"/>
              </a:rPr>
              <a:pPr>
                <a:spcBef>
                  <a:spcPct val="0"/>
                </a:spcBef>
              </a:pPr>
              <a:t>5</a:t>
            </a:fld>
            <a:endParaRPr lang="en-US" altLang="en-US" sz="1400">
              <a:cs typeface="Arial Unicode MS" panose="020B0604020202020204" pitchFamily="34" charset="-128"/>
            </a:endParaRPr>
          </a:p>
        </p:txBody>
      </p:sp>
      <p:sp>
        <p:nvSpPr>
          <p:cNvPr id="11267" name="Rectangle 1">
            <a:extLst>
              <a:ext uri="{FF2B5EF4-FFF2-40B4-BE49-F238E27FC236}">
                <a16:creationId xmlns:a16="http://schemas.microsoft.com/office/drawing/2014/main" id="{C066D1D1-EA87-5124-E394-14DCE8B17A20}"/>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Rectangle 2">
            <a:extLst>
              <a:ext uri="{FF2B5EF4-FFF2-40B4-BE49-F238E27FC236}">
                <a16:creationId xmlns:a16="http://schemas.microsoft.com/office/drawing/2014/main" id="{766829E6-E3BB-76D6-CF36-50D4DD3C345B}"/>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BD6B27DA-AA6B-AD29-F25F-FE4E64AC25C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92F3A5A2-7025-4016-B79D-1D4F718E59F8}" type="slidenum">
              <a:rPr lang="en-US" altLang="en-US" sz="1400" smtClean="0">
                <a:cs typeface="Arial Unicode MS" panose="020B0604020202020204" pitchFamily="34" charset="-128"/>
              </a:rPr>
              <a:pPr>
                <a:spcBef>
                  <a:spcPct val="0"/>
                </a:spcBef>
              </a:pPr>
              <a:t>6</a:t>
            </a:fld>
            <a:endParaRPr lang="en-US" altLang="en-US" sz="1400">
              <a:cs typeface="Arial Unicode MS" panose="020B0604020202020204" pitchFamily="34" charset="-128"/>
            </a:endParaRPr>
          </a:p>
        </p:txBody>
      </p:sp>
      <p:sp>
        <p:nvSpPr>
          <p:cNvPr id="13315" name="Rectangle 1">
            <a:extLst>
              <a:ext uri="{FF2B5EF4-FFF2-40B4-BE49-F238E27FC236}">
                <a16:creationId xmlns:a16="http://schemas.microsoft.com/office/drawing/2014/main" id="{786DEEE3-1F73-E5F3-B44B-4F2F54292954}"/>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3316" name="Rectangle 2">
            <a:extLst>
              <a:ext uri="{FF2B5EF4-FFF2-40B4-BE49-F238E27FC236}">
                <a16:creationId xmlns:a16="http://schemas.microsoft.com/office/drawing/2014/main" id="{CAAA72D0-B270-F9A7-83D6-03B3EC6EE9B1}"/>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a:extLst>
              <a:ext uri="{FF2B5EF4-FFF2-40B4-BE49-F238E27FC236}">
                <a16:creationId xmlns:a16="http://schemas.microsoft.com/office/drawing/2014/main" id="{F71619DE-B336-5A56-8E3B-DE8B8C4F0AC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A14C4CA-CC6E-455D-99BE-3C8DE86E27E8}" type="slidenum">
              <a:rPr lang="en-US" altLang="en-US" sz="1400" smtClean="0">
                <a:cs typeface="Arial Unicode MS" panose="020B0604020202020204" pitchFamily="34" charset="-128"/>
              </a:rPr>
              <a:pPr>
                <a:spcBef>
                  <a:spcPct val="0"/>
                </a:spcBef>
              </a:pPr>
              <a:t>7</a:t>
            </a:fld>
            <a:endParaRPr lang="en-US" altLang="en-US" sz="1400">
              <a:cs typeface="Arial Unicode MS" panose="020B0604020202020204" pitchFamily="34" charset="-128"/>
            </a:endParaRPr>
          </a:p>
        </p:txBody>
      </p:sp>
      <p:sp>
        <p:nvSpPr>
          <p:cNvPr id="15363" name="Rectangle 1">
            <a:extLst>
              <a:ext uri="{FF2B5EF4-FFF2-40B4-BE49-F238E27FC236}">
                <a16:creationId xmlns:a16="http://schemas.microsoft.com/office/drawing/2014/main" id="{9122E9DB-2E48-2548-18A3-1C3F8F4BC85B}"/>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Rectangle 2">
            <a:extLst>
              <a:ext uri="{FF2B5EF4-FFF2-40B4-BE49-F238E27FC236}">
                <a16:creationId xmlns:a16="http://schemas.microsoft.com/office/drawing/2014/main" id="{1ADAE23A-4724-65DB-725B-F7BE8F339EC6}"/>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6">
            <a:extLst>
              <a:ext uri="{FF2B5EF4-FFF2-40B4-BE49-F238E27FC236}">
                <a16:creationId xmlns:a16="http://schemas.microsoft.com/office/drawing/2014/main" id="{4EB1F899-DDEF-167B-F649-4E4B3D4859F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AC1A2EE-F73C-4524-9092-DD65536D3F4B}" type="slidenum">
              <a:rPr lang="en-US" altLang="en-US" sz="1400" smtClean="0">
                <a:cs typeface="Arial Unicode MS" panose="020B0604020202020204" pitchFamily="34" charset="-128"/>
              </a:rPr>
              <a:pPr>
                <a:spcBef>
                  <a:spcPct val="0"/>
                </a:spcBef>
              </a:pPr>
              <a:t>8</a:t>
            </a:fld>
            <a:endParaRPr lang="en-US" altLang="en-US" sz="1400">
              <a:cs typeface="Arial Unicode MS" panose="020B0604020202020204" pitchFamily="34" charset="-128"/>
            </a:endParaRPr>
          </a:p>
        </p:txBody>
      </p:sp>
      <p:sp>
        <p:nvSpPr>
          <p:cNvPr id="17411" name="Rectangle 1">
            <a:extLst>
              <a:ext uri="{FF2B5EF4-FFF2-40B4-BE49-F238E27FC236}">
                <a16:creationId xmlns:a16="http://schemas.microsoft.com/office/drawing/2014/main" id="{D66FAB8C-D266-1304-1429-35DC4D59804C}"/>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a:extLst>
              <a:ext uri="{FF2B5EF4-FFF2-40B4-BE49-F238E27FC236}">
                <a16:creationId xmlns:a16="http://schemas.microsoft.com/office/drawing/2014/main" id="{80B81F8D-AF9D-144D-20B8-D52E11DB0E14}"/>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6">
            <a:extLst>
              <a:ext uri="{FF2B5EF4-FFF2-40B4-BE49-F238E27FC236}">
                <a16:creationId xmlns:a16="http://schemas.microsoft.com/office/drawing/2014/main" id="{34DFC2DD-5E09-4959-CAAC-B4695C14B08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83EAD114-E2B1-4B13-859C-788385C4C534}" type="slidenum">
              <a:rPr lang="en-US" altLang="en-US" sz="1400" smtClean="0">
                <a:cs typeface="Arial Unicode MS" panose="020B0604020202020204" pitchFamily="34" charset="-128"/>
              </a:rPr>
              <a:pPr>
                <a:spcBef>
                  <a:spcPct val="0"/>
                </a:spcBef>
              </a:pPr>
              <a:t>9</a:t>
            </a:fld>
            <a:endParaRPr lang="en-US" altLang="en-US" sz="1400">
              <a:cs typeface="Arial Unicode MS" panose="020B0604020202020204" pitchFamily="34" charset="-128"/>
            </a:endParaRPr>
          </a:p>
        </p:txBody>
      </p:sp>
      <p:sp>
        <p:nvSpPr>
          <p:cNvPr id="19459" name="Rectangle 1">
            <a:extLst>
              <a:ext uri="{FF2B5EF4-FFF2-40B4-BE49-F238E27FC236}">
                <a16:creationId xmlns:a16="http://schemas.microsoft.com/office/drawing/2014/main" id="{ECE57B53-5220-5074-4E51-69F13FC8C9F9}"/>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0" name="Rectangle 2">
            <a:extLst>
              <a:ext uri="{FF2B5EF4-FFF2-40B4-BE49-F238E27FC236}">
                <a16:creationId xmlns:a16="http://schemas.microsoft.com/office/drawing/2014/main" id="{F6525F4F-F00C-EB0C-9BEA-1E1CC0D4BB57}"/>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6">
            <a:extLst>
              <a:ext uri="{FF2B5EF4-FFF2-40B4-BE49-F238E27FC236}">
                <a16:creationId xmlns:a16="http://schemas.microsoft.com/office/drawing/2014/main" id="{6B1D5461-54E6-F2EC-E44E-B882F2A11F2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C9A25AE3-455B-4325-A26A-D8FF3A44BBF7}" type="slidenum">
              <a:rPr lang="en-US" altLang="en-US" sz="1400" smtClean="0">
                <a:cs typeface="Arial Unicode MS" panose="020B0604020202020204" pitchFamily="34" charset="-128"/>
              </a:rPr>
              <a:pPr>
                <a:spcBef>
                  <a:spcPct val="0"/>
                </a:spcBef>
              </a:pPr>
              <a:t>10</a:t>
            </a:fld>
            <a:endParaRPr lang="en-US" altLang="en-US" sz="1400">
              <a:cs typeface="Arial Unicode MS" panose="020B0604020202020204" pitchFamily="34" charset="-128"/>
            </a:endParaRPr>
          </a:p>
        </p:txBody>
      </p:sp>
      <p:sp>
        <p:nvSpPr>
          <p:cNvPr id="21507" name="Rectangle 1">
            <a:extLst>
              <a:ext uri="{FF2B5EF4-FFF2-40B4-BE49-F238E27FC236}">
                <a16:creationId xmlns:a16="http://schemas.microsoft.com/office/drawing/2014/main" id="{6E0BE610-4EF0-AF88-BB11-D112AB9EA543}"/>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Rectangle 2">
            <a:extLst>
              <a:ext uri="{FF2B5EF4-FFF2-40B4-BE49-F238E27FC236}">
                <a16:creationId xmlns:a16="http://schemas.microsoft.com/office/drawing/2014/main" id="{4E895BB3-CB77-AC0E-B05F-6F0C35A7C321}"/>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6">
            <a:extLst>
              <a:ext uri="{FF2B5EF4-FFF2-40B4-BE49-F238E27FC236}">
                <a16:creationId xmlns:a16="http://schemas.microsoft.com/office/drawing/2014/main" id="{A5F670D6-414C-B148-65DB-78D8671D03C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B83BB91F-E64F-4406-83A4-AB5ACEFCDCBA}" type="slidenum">
              <a:rPr lang="en-US" altLang="en-US" sz="1400" smtClean="0">
                <a:cs typeface="Arial Unicode MS" panose="020B0604020202020204" pitchFamily="34" charset="-128"/>
              </a:rPr>
              <a:pPr>
                <a:spcBef>
                  <a:spcPct val="0"/>
                </a:spcBef>
              </a:pPr>
              <a:t>11</a:t>
            </a:fld>
            <a:endParaRPr lang="en-US" altLang="en-US" sz="1400">
              <a:cs typeface="Arial Unicode MS" panose="020B0604020202020204" pitchFamily="34" charset="-128"/>
            </a:endParaRPr>
          </a:p>
        </p:txBody>
      </p:sp>
      <p:sp>
        <p:nvSpPr>
          <p:cNvPr id="23555" name="Rectangle 1">
            <a:extLst>
              <a:ext uri="{FF2B5EF4-FFF2-40B4-BE49-F238E27FC236}">
                <a16:creationId xmlns:a16="http://schemas.microsoft.com/office/drawing/2014/main" id="{27788B56-35C9-6474-6AB7-15EF5986A14A}"/>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6" name="Rectangle 2">
            <a:extLst>
              <a:ext uri="{FF2B5EF4-FFF2-40B4-BE49-F238E27FC236}">
                <a16:creationId xmlns:a16="http://schemas.microsoft.com/office/drawing/2014/main" id="{C8F73FDD-23A7-27C1-C27C-0A4902E926F1}"/>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6">
            <a:extLst>
              <a:ext uri="{FF2B5EF4-FFF2-40B4-BE49-F238E27FC236}">
                <a16:creationId xmlns:a16="http://schemas.microsoft.com/office/drawing/2014/main" id="{EA517496-CE99-747C-46C0-B84FC13ABCB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6D7D0A5B-3906-4644-82A4-BDF6EFE49DCC}" type="slidenum">
              <a:rPr lang="en-US" altLang="en-US" sz="1400" smtClean="0">
                <a:cs typeface="Arial Unicode MS" panose="020B0604020202020204" pitchFamily="34" charset="-128"/>
              </a:rPr>
              <a:pPr>
                <a:spcBef>
                  <a:spcPct val="0"/>
                </a:spcBef>
              </a:pPr>
              <a:t>12</a:t>
            </a:fld>
            <a:endParaRPr lang="en-US" altLang="en-US" sz="1400">
              <a:cs typeface="Arial Unicode MS" panose="020B0604020202020204" pitchFamily="34" charset="-128"/>
            </a:endParaRPr>
          </a:p>
        </p:txBody>
      </p:sp>
      <p:sp>
        <p:nvSpPr>
          <p:cNvPr id="25603" name="Rectangle 1">
            <a:extLst>
              <a:ext uri="{FF2B5EF4-FFF2-40B4-BE49-F238E27FC236}">
                <a16:creationId xmlns:a16="http://schemas.microsoft.com/office/drawing/2014/main" id="{0068D290-3165-F7A4-99CE-713830774CCE}"/>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4" name="Rectangle 2">
            <a:extLst>
              <a:ext uri="{FF2B5EF4-FFF2-40B4-BE49-F238E27FC236}">
                <a16:creationId xmlns:a16="http://schemas.microsoft.com/office/drawing/2014/main" id="{BA94DDC7-8F97-B1BD-FD97-C4653586D878}"/>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6">
            <a:extLst>
              <a:ext uri="{FF2B5EF4-FFF2-40B4-BE49-F238E27FC236}">
                <a16:creationId xmlns:a16="http://schemas.microsoft.com/office/drawing/2014/main" id="{21015E7A-C144-14D3-2549-81947444A5D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58AB5BFC-4F22-4F29-BF86-0464BAD95ED7}" type="slidenum">
              <a:rPr lang="en-US" altLang="en-US" sz="1400" smtClean="0">
                <a:cs typeface="Arial Unicode MS" panose="020B0604020202020204" pitchFamily="34" charset="-128"/>
              </a:rPr>
              <a:pPr>
                <a:spcBef>
                  <a:spcPct val="0"/>
                </a:spcBef>
              </a:pPr>
              <a:t>13</a:t>
            </a:fld>
            <a:endParaRPr lang="en-US" altLang="en-US" sz="1400">
              <a:cs typeface="Arial Unicode MS" panose="020B0604020202020204" pitchFamily="34" charset="-128"/>
            </a:endParaRPr>
          </a:p>
        </p:txBody>
      </p:sp>
      <p:sp>
        <p:nvSpPr>
          <p:cNvPr id="27651" name="Rectangle 1">
            <a:extLst>
              <a:ext uri="{FF2B5EF4-FFF2-40B4-BE49-F238E27FC236}">
                <a16:creationId xmlns:a16="http://schemas.microsoft.com/office/drawing/2014/main" id="{5FCA52A7-9DC5-8189-5963-0495D79156F7}"/>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Rectangle 2">
            <a:extLst>
              <a:ext uri="{FF2B5EF4-FFF2-40B4-BE49-F238E27FC236}">
                <a16:creationId xmlns:a16="http://schemas.microsoft.com/office/drawing/2014/main" id="{8BF781D5-E0E6-F512-E4A5-3A9CF23F144F}"/>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6">
            <a:extLst>
              <a:ext uri="{FF2B5EF4-FFF2-40B4-BE49-F238E27FC236}">
                <a16:creationId xmlns:a16="http://schemas.microsoft.com/office/drawing/2014/main" id="{15F55AE9-4BD7-FEF6-EABA-A1A360797A8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24D2D2D2-EC98-4A24-8C13-241DEE7DE15A}" type="slidenum">
              <a:rPr lang="en-US" altLang="en-US" sz="1400" smtClean="0">
                <a:cs typeface="Arial Unicode MS" panose="020B0604020202020204" pitchFamily="34" charset="-128"/>
              </a:rPr>
              <a:pPr>
                <a:spcBef>
                  <a:spcPct val="0"/>
                </a:spcBef>
              </a:pPr>
              <a:t>14</a:t>
            </a:fld>
            <a:endParaRPr lang="en-US" altLang="en-US" sz="1400">
              <a:cs typeface="Arial Unicode MS" panose="020B0604020202020204" pitchFamily="34" charset="-128"/>
            </a:endParaRPr>
          </a:p>
        </p:txBody>
      </p:sp>
      <p:sp>
        <p:nvSpPr>
          <p:cNvPr id="29699" name="Rectangle 1">
            <a:extLst>
              <a:ext uri="{FF2B5EF4-FFF2-40B4-BE49-F238E27FC236}">
                <a16:creationId xmlns:a16="http://schemas.microsoft.com/office/drawing/2014/main" id="{B6991412-BA66-285F-01AD-E4FB7AC38C2D}"/>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Rectangle 2">
            <a:extLst>
              <a:ext uri="{FF2B5EF4-FFF2-40B4-BE49-F238E27FC236}">
                <a16:creationId xmlns:a16="http://schemas.microsoft.com/office/drawing/2014/main" id="{3FF280EE-22B3-11FF-AF9C-64772EA39857}"/>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a:extLst>
              <a:ext uri="{FF2B5EF4-FFF2-40B4-BE49-F238E27FC236}">
                <a16:creationId xmlns:a16="http://schemas.microsoft.com/office/drawing/2014/main" id="{CA3C9F8D-D024-2D4A-9222-18302175541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81517575-16DA-471B-B927-10D4B7B1FFFE}" type="slidenum">
              <a:rPr lang="en-US" altLang="en-US" sz="1400" smtClean="0">
                <a:cs typeface="Arial Unicode MS" panose="020B0604020202020204" pitchFamily="34" charset="-128"/>
              </a:rPr>
              <a:pPr>
                <a:spcBef>
                  <a:spcPct val="0"/>
                </a:spcBef>
              </a:pPr>
              <a:t>15</a:t>
            </a:fld>
            <a:endParaRPr lang="en-US" altLang="en-US" sz="1400">
              <a:cs typeface="Arial Unicode MS" panose="020B0604020202020204" pitchFamily="34" charset="-128"/>
            </a:endParaRPr>
          </a:p>
        </p:txBody>
      </p:sp>
      <p:sp>
        <p:nvSpPr>
          <p:cNvPr id="31747" name="Rectangle 1">
            <a:extLst>
              <a:ext uri="{FF2B5EF4-FFF2-40B4-BE49-F238E27FC236}">
                <a16:creationId xmlns:a16="http://schemas.microsoft.com/office/drawing/2014/main" id="{86667BD2-B7EA-D9D2-ECB8-9DF21F8C4DA7}"/>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8" name="Rectangle 2">
            <a:extLst>
              <a:ext uri="{FF2B5EF4-FFF2-40B4-BE49-F238E27FC236}">
                <a16:creationId xmlns:a16="http://schemas.microsoft.com/office/drawing/2014/main" id="{26BBD3BC-9B7A-D352-B161-48A861D140AA}"/>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6">
            <a:extLst>
              <a:ext uri="{FF2B5EF4-FFF2-40B4-BE49-F238E27FC236}">
                <a16:creationId xmlns:a16="http://schemas.microsoft.com/office/drawing/2014/main" id="{C4BF34C8-74AC-4E26-B3F7-641B5E86BCE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364F462B-80C2-42A1-BFAC-13AFC338F56E}" type="slidenum">
              <a:rPr lang="en-US" altLang="en-US" sz="1400" smtClean="0">
                <a:cs typeface="Arial Unicode MS" panose="020B0604020202020204" pitchFamily="34" charset="-128"/>
              </a:rPr>
              <a:pPr>
                <a:spcBef>
                  <a:spcPct val="0"/>
                </a:spcBef>
              </a:pPr>
              <a:t>16</a:t>
            </a:fld>
            <a:endParaRPr lang="en-US" altLang="en-US" sz="1400">
              <a:cs typeface="Arial Unicode MS" panose="020B0604020202020204" pitchFamily="34" charset="-128"/>
            </a:endParaRPr>
          </a:p>
        </p:txBody>
      </p:sp>
      <p:sp>
        <p:nvSpPr>
          <p:cNvPr id="33795" name="Rectangle 1">
            <a:extLst>
              <a:ext uri="{FF2B5EF4-FFF2-40B4-BE49-F238E27FC236}">
                <a16:creationId xmlns:a16="http://schemas.microsoft.com/office/drawing/2014/main" id="{851B08E4-685F-6124-7121-2AC776A216DC}"/>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Rectangle 2">
            <a:extLst>
              <a:ext uri="{FF2B5EF4-FFF2-40B4-BE49-F238E27FC236}">
                <a16:creationId xmlns:a16="http://schemas.microsoft.com/office/drawing/2014/main" id="{7D1ED22A-18B6-D047-16B5-72DF90EBC1FB}"/>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6">
            <a:extLst>
              <a:ext uri="{FF2B5EF4-FFF2-40B4-BE49-F238E27FC236}">
                <a16:creationId xmlns:a16="http://schemas.microsoft.com/office/drawing/2014/main" id="{3E31A0F7-A335-99EF-BA56-E2131863F03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F68F957B-8A4F-4B31-915E-F440A264DEDE}" type="slidenum">
              <a:rPr lang="en-US" altLang="en-US" sz="1400" smtClean="0">
                <a:cs typeface="Arial Unicode MS" panose="020B0604020202020204" pitchFamily="34" charset="-128"/>
              </a:rPr>
              <a:pPr>
                <a:spcBef>
                  <a:spcPct val="0"/>
                </a:spcBef>
              </a:pPr>
              <a:t>17</a:t>
            </a:fld>
            <a:endParaRPr lang="en-US" altLang="en-US" sz="1400">
              <a:cs typeface="Arial Unicode MS" panose="020B0604020202020204" pitchFamily="34" charset="-128"/>
            </a:endParaRPr>
          </a:p>
        </p:txBody>
      </p:sp>
      <p:sp>
        <p:nvSpPr>
          <p:cNvPr id="35843" name="Rectangle 1">
            <a:extLst>
              <a:ext uri="{FF2B5EF4-FFF2-40B4-BE49-F238E27FC236}">
                <a16:creationId xmlns:a16="http://schemas.microsoft.com/office/drawing/2014/main" id="{A2BCC33F-DA85-3448-1806-F17B7AD36709}"/>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Rectangle 2">
            <a:extLst>
              <a:ext uri="{FF2B5EF4-FFF2-40B4-BE49-F238E27FC236}">
                <a16:creationId xmlns:a16="http://schemas.microsoft.com/office/drawing/2014/main" id="{51CE5DB3-940E-0270-B545-E6C41C20648C}"/>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6">
            <a:extLst>
              <a:ext uri="{FF2B5EF4-FFF2-40B4-BE49-F238E27FC236}">
                <a16:creationId xmlns:a16="http://schemas.microsoft.com/office/drawing/2014/main" id="{2EE6F758-D58C-FC6B-FFF8-A71D4359DE0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F27F1B91-EAF6-43D5-80D6-4C2C7643457B}" type="slidenum">
              <a:rPr lang="en-US" altLang="en-US" sz="1400" smtClean="0">
                <a:cs typeface="Arial Unicode MS" panose="020B0604020202020204" pitchFamily="34" charset="-128"/>
              </a:rPr>
              <a:pPr>
                <a:spcBef>
                  <a:spcPct val="0"/>
                </a:spcBef>
              </a:pPr>
              <a:t>18</a:t>
            </a:fld>
            <a:endParaRPr lang="en-US" altLang="en-US" sz="1400">
              <a:cs typeface="Arial Unicode MS" panose="020B0604020202020204" pitchFamily="34" charset="-128"/>
            </a:endParaRPr>
          </a:p>
        </p:txBody>
      </p:sp>
      <p:sp>
        <p:nvSpPr>
          <p:cNvPr id="37891" name="Rectangle 1">
            <a:extLst>
              <a:ext uri="{FF2B5EF4-FFF2-40B4-BE49-F238E27FC236}">
                <a16:creationId xmlns:a16="http://schemas.microsoft.com/office/drawing/2014/main" id="{6AE8CFB9-1B97-32BD-541D-FB47F42B8E4E}"/>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Rectangle 2">
            <a:extLst>
              <a:ext uri="{FF2B5EF4-FFF2-40B4-BE49-F238E27FC236}">
                <a16:creationId xmlns:a16="http://schemas.microsoft.com/office/drawing/2014/main" id="{E3EAA9C8-8464-344E-B192-88F2172F689F}"/>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6">
            <a:extLst>
              <a:ext uri="{FF2B5EF4-FFF2-40B4-BE49-F238E27FC236}">
                <a16:creationId xmlns:a16="http://schemas.microsoft.com/office/drawing/2014/main" id="{4361516F-DEE4-E962-9E8A-7A73BA62C06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6F42D64D-EB46-42CF-8CCF-4F4553B85613}" type="slidenum">
              <a:rPr lang="en-US" altLang="en-US" sz="1400" smtClean="0">
                <a:cs typeface="Arial Unicode MS" panose="020B0604020202020204" pitchFamily="34" charset="-128"/>
              </a:rPr>
              <a:pPr>
                <a:spcBef>
                  <a:spcPct val="0"/>
                </a:spcBef>
              </a:pPr>
              <a:t>19</a:t>
            </a:fld>
            <a:endParaRPr lang="en-US" altLang="en-US" sz="1400">
              <a:cs typeface="Arial Unicode MS" panose="020B0604020202020204" pitchFamily="34" charset="-128"/>
            </a:endParaRPr>
          </a:p>
        </p:txBody>
      </p:sp>
      <p:sp>
        <p:nvSpPr>
          <p:cNvPr id="39939" name="Rectangle 1">
            <a:extLst>
              <a:ext uri="{FF2B5EF4-FFF2-40B4-BE49-F238E27FC236}">
                <a16:creationId xmlns:a16="http://schemas.microsoft.com/office/drawing/2014/main" id="{7DC2D88B-84C0-1BF4-D063-FB5A769E7CE9}"/>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Rectangle 2">
            <a:extLst>
              <a:ext uri="{FF2B5EF4-FFF2-40B4-BE49-F238E27FC236}">
                <a16:creationId xmlns:a16="http://schemas.microsoft.com/office/drawing/2014/main" id="{AE7975EE-3A06-F6B8-30DE-A5A65518798D}"/>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a:extLst>
              <a:ext uri="{FF2B5EF4-FFF2-40B4-BE49-F238E27FC236}">
                <a16:creationId xmlns:a16="http://schemas.microsoft.com/office/drawing/2014/main" id="{606AB174-1CCA-FC6E-6F5A-9BF50ADBC40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53324073-8FDA-43E4-A26A-0BB329D8EACE}" type="slidenum">
              <a:rPr lang="en-US" altLang="en-US" sz="1400" smtClean="0">
                <a:cs typeface="Arial Unicode MS" panose="020B0604020202020204" pitchFamily="34" charset="-128"/>
              </a:rPr>
              <a:pPr>
                <a:spcBef>
                  <a:spcPct val="0"/>
                </a:spcBef>
              </a:pPr>
              <a:t>20</a:t>
            </a:fld>
            <a:endParaRPr lang="en-US" altLang="en-US" sz="1400">
              <a:cs typeface="Arial Unicode MS" panose="020B0604020202020204" pitchFamily="34" charset="-128"/>
            </a:endParaRPr>
          </a:p>
        </p:txBody>
      </p:sp>
      <p:sp>
        <p:nvSpPr>
          <p:cNvPr id="41987" name="Rectangle 1">
            <a:extLst>
              <a:ext uri="{FF2B5EF4-FFF2-40B4-BE49-F238E27FC236}">
                <a16:creationId xmlns:a16="http://schemas.microsoft.com/office/drawing/2014/main" id="{A88471A6-466E-E3E2-7B59-5A49C1525F9E}"/>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a:extLst>
              <a:ext uri="{FF2B5EF4-FFF2-40B4-BE49-F238E27FC236}">
                <a16:creationId xmlns:a16="http://schemas.microsoft.com/office/drawing/2014/main" id="{4DFB732F-4C44-0166-84DD-465E3EBF646E}"/>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37752005-F9D7-5E8F-84CA-11B62647DF7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CBE4B017-7037-4DB1-8DF9-A01FB1BB8F7D}" type="slidenum">
              <a:rPr lang="en-US" altLang="en-US" sz="1400" smtClean="0">
                <a:cs typeface="Arial Unicode MS" panose="020B0604020202020204" pitchFamily="34" charset="-128"/>
              </a:rPr>
              <a:pPr>
                <a:spcBef>
                  <a:spcPct val="0"/>
                </a:spcBef>
              </a:pPr>
              <a:t>21</a:t>
            </a:fld>
            <a:endParaRPr lang="en-US" altLang="en-US" sz="1400">
              <a:cs typeface="Arial Unicode MS" panose="020B0604020202020204" pitchFamily="34" charset="-128"/>
            </a:endParaRPr>
          </a:p>
        </p:txBody>
      </p:sp>
      <p:sp>
        <p:nvSpPr>
          <p:cNvPr id="44035" name="Rectangle 1">
            <a:extLst>
              <a:ext uri="{FF2B5EF4-FFF2-40B4-BE49-F238E27FC236}">
                <a16:creationId xmlns:a16="http://schemas.microsoft.com/office/drawing/2014/main" id="{7A7CEE79-DDD8-9AC2-2FE1-262776920248}"/>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Rectangle 2">
            <a:extLst>
              <a:ext uri="{FF2B5EF4-FFF2-40B4-BE49-F238E27FC236}">
                <a16:creationId xmlns:a16="http://schemas.microsoft.com/office/drawing/2014/main" id="{A30FEDF4-AF66-51B7-D90B-AA64875A3E2D}"/>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a:extLst>
              <a:ext uri="{FF2B5EF4-FFF2-40B4-BE49-F238E27FC236}">
                <a16:creationId xmlns:a16="http://schemas.microsoft.com/office/drawing/2014/main" id="{0F8D68A3-4489-9AF9-AB00-30E147DC0A6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48B37C5-FA0D-461E-A16D-B8D7E3E3A7CD}" type="slidenum">
              <a:rPr lang="en-US" altLang="en-US" sz="1400" smtClean="0">
                <a:cs typeface="Arial Unicode MS" panose="020B0604020202020204" pitchFamily="34" charset="-128"/>
              </a:rPr>
              <a:pPr>
                <a:spcBef>
                  <a:spcPct val="0"/>
                </a:spcBef>
              </a:pPr>
              <a:t>22</a:t>
            </a:fld>
            <a:endParaRPr lang="en-US" altLang="en-US" sz="1400">
              <a:cs typeface="Arial Unicode MS" panose="020B0604020202020204" pitchFamily="34" charset="-128"/>
            </a:endParaRPr>
          </a:p>
        </p:txBody>
      </p:sp>
      <p:sp>
        <p:nvSpPr>
          <p:cNvPr id="46083" name="Rectangle 1">
            <a:extLst>
              <a:ext uri="{FF2B5EF4-FFF2-40B4-BE49-F238E27FC236}">
                <a16:creationId xmlns:a16="http://schemas.microsoft.com/office/drawing/2014/main" id="{88A91659-6E9D-94A0-1C4C-F04DD5CC2FEB}"/>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Rectangle 2">
            <a:extLst>
              <a:ext uri="{FF2B5EF4-FFF2-40B4-BE49-F238E27FC236}">
                <a16:creationId xmlns:a16="http://schemas.microsoft.com/office/drawing/2014/main" id="{2829DEA3-C172-192E-DC51-780618D1E083}"/>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a:extLst>
              <a:ext uri="{FF2B5EF4-FFF2-40B4-BE49-F238E27FC236}">
                <a16:creationId xmlns:a16="http://schemas.microsoft.com/office/drawing/2014/main" id="{7B9C8552-99B3-32D0-E8F6-7AE8B10D946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13B46BF7-E808-42F7-9E31-2EBCFA207126}" type="slidenum">
              <a:rPr lang="en-US" altLang="en-US" sz="1400" smtClean="0">
                <a:cs typeface="Arial Unicode MS" panose="020B0604020202020204" pitchFamily="34" charset="-128"/>
              </a:rPr>
              <a:pPr>
                <a:spcBef>
                  <a:spcPct val="0"/>
                </a:spcBef>
              </a:pPr>
              <a:t>23</a:t>
            </a:fld>
            <a:endParaRPr lang="en-US" altLang="en-US" sz="1400">
              <a:cs typeface="Arial Unicode MS" panose="020B0604020202020204" pitchFamily="34" charset="-128"/>
            </a:endParaRPr>
          </a:p>
        </p:txBody>
      </p:sp>
      <p:sp>
        <p:nvSpPr>
          <p:cNvPr id="48131" name="Rectangle 1">
            <a:extLst>
              <a:ext uri="{FF2B5EF4-FFF2-40B4-BE49-F238E27FC236}">
                <a16:creationId xmlns:a16="http://schemas.microsoft.com/office/drawing/2014/main" id="{0ABDCF23-04B0-25C0-C189-920C0DAF163C}"/>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a:extLst>
              <a:ext uri="{FF2B5EF4-FFF2-40B4-BE49-F238E27FC236}">
                <a16:creationId xmlns:a16="http://schemas.microsoft.com/office/drawing/2014/main" id="{686D39A4-7A1E-A9FC-3D32-B74CBA5F4230}"/>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6">
            <a:extLst>
              <a:ext uri="{FF2B5EF4-FFF2-40B4-BE49-F238E27FC236}">
                <a16:creationId xmlns:a16="http://schemas.microsoft.com/office/drawing/2014/main" id="{F3AE8662-F092-C303-3C84-CD027994873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3011AC1D-8A02-482C-AC25-D393F15CFA6D}" type="slidenum">
              <a:rPr lang="en-US" altLang="en-US" sz="1400" smtClean="0">
                <a:cs typeface="Arial Unicode MS" panose="020B0604020202020204" pitchFamily="34" charset="-128"/>
              </a:rPr>
              <a:pPr>
                <a:spcBef>
                  <a:spcPct val="0"/>
                </a:spcBef>
              </a:pPr>
              <a:t>24</a:t>
            </a:fld>
            <a:endParaRPr lang="en-US" altLang="en-US" sz="1400">
              <a:cs typeface="Arial Unicode MS" panose="020B0604020202020204" pitchFamily="34" charset="-128"/>
            </a:endParaRPr>
          </a:p>
        </p:txBody>
      </p:sp>
      <p:sp>
        <p:nvSpPr>
          <p:cNvPr id="50179" name="Rectangle 1">
            <a:extLst>
              <a:ext uri="{FF2B5EF4-FFF2-40B4-BE49-F238E27FC236}">
                <a16:creationId xmlns:a16="http://schemas.microsoft.com/office/drawing/2014/main" id="{7A7A9FAB-23E8-A631-B229-3D17094DB184}"/>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a:extLst>
              <a:ext uri="{FF2B5EF4-FFF2-40B4-BE49-F238E27FC236}">
                <a16:creationId xmlns:a16="http://schemas.microsoft.com/office/drawing/2014/main" id="{B1C5B49B-9564-E3E3-08CA-BDCA39C20986}"/>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a:extLst>
              <a:ext uri="{FF2B5EF4-FFF2-40B4-BE49-F238E27FC236}">
                <a16:creationId xmlns:a16="http://schemas.microsoft.com/office/drawing/2014/main" id="{8D2773B2-A2C9-D610-6046-D0605037146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5D93A0ED-B835-45A4-B5F5-A65665EDD290}" type="slidenum">
              <a:rPr lang="en-US" altLang="en-US" sz="1400" smtClean="0">
                <a:cs typeface="Arial Unicode MS" panose="020B0604020202020204" pitchFamily="34" charset="-128"/>
              </a:rPr>
              <a:pPr>
                <a:spcBef>
                  <a:spcPct val="0"/>
                </a:spcBef>
              </a:pPr>
              <a:t>25</a:t>
            </a:fld>
            <a:endParaRPr lang="en-US" altLang="en-US" sz="1400">
              <a:cs typeface="Arial Unicode MS" panose="020B0604020202020204" pitchFamily="34" charset="-128"/>
            </a:endParaRPr>
          </a:p>
        </p:txBody>
      </p:sp>
      <p:sp>
        <p:nvSpPr>
          <p:cNvPr id="52227" name="Rectangle 1">
            <a:extLst>
              <a:ext uri="{FF2B5EF4-FFF2-40B4-BE49-F238E27FC236}">
                <a16:creationId xmlns:a16="http://schemas.microsoft.com/office/drawing/2014/main" id="{11A157E2-7371-2CA3-0E1A-B76AAAFD063A}"/>
              </a:ext>
            </a:extLst>
          </p:cNvPr>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Rectangle 2">
            <a:extLst>
              <a:ext uri="{FF2B5EF4-FFF2-40B4-BE49-F238E27FC236}">
                <a16:creationId xmlns:a16="http://schemas.microsoft.com/office/drawing/2014/main" id="{366C7FD6-42ED-DBD5-FEFA-B1F7B1B23107}"/>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a:t>Click to edit Master title style</a:t>
            </a:r>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a:extLst>
              <a:ext uri="{FF2B5EF4-FFF2-40B4-BE49-F238E27FC236}">
                <a16:creationId xmlns:a16="http://schemas.microsoft.com/office/drawing/2014/main" id="{128F59EB-4B84-8FF7-0CA8-CD31EC8FA870}"/>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1C5C020C-1F4A-BC35-29AF-0BDAA59E554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9D4358D-8CF9-2371-DF8C-8AE5123CDC68}"/>
              </a:ext>
            </a:extLst>
          </p:cNvPr>
          <p:cNvSpPr>
            <a:spLocks noGrp="1" noChangeArrowheads="1"/>
          </p:cNvSpPr>
          <p:nvPr>
            <p:ph type="sldNum" idx="12"/>
          </p:nvPr>
        </p:nvSpPr>
        <p:spPr>
          <a:ln/>
        </p:spPr>
        <p:txBody>
          <a:bodyPr/>
          <a:lstStyle>
            <a:lvl1pPr>
              <a:defRPr/>
            </a:lvl1pPr>
          </a:lstStyle>
          <a:p>
            <a:pPr>
              <a:defRPr/>
            </a:pPr>
            <a:fld id="{E2740BCC-FD77-402F-A878-4A5E8996B6C2}" type="slidenum">
              <a:rPr lang="en-US" altLang="en-US"/>
              <a:pPr>
                <a:defRPr/>
              </a:pPr>
              <a:t>‹#›</a:t>
            </a:fld>
            <a:endParaRPr lang="en-US" altLang="en-US"/>
          </a:p>
        </p:txBody>
      </p:sp>
    </p:spTree>
    <p:extLst>
      <p:ext uri="{BB962C8B-B14F-4D97-AF65-F5344CB8AC3E}">
        <p14:creationId xmlns:p14="http://schemas.microsoft.com/office/powerpoint/2010/main" val="180551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13558BA-341E-3DC7-CA1A-07FA97DC7BC5}"/>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1AEC64BF-5FBB-8ECB-09F9-BD43FC5295DC}"/>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3AEFDA2-5C8F-BDB2-680B-CB84098672C1}"/>
              </a:ext>
            </a:extLst>
          </p:cNvPr>
          <p:cNvSpPr>
            <a:spLocks noGrp="1" noChangeArrowheads="1"/>
          </p:cNvSpPr>
          <p:nvPr>
            <p:ph type="sldNum" idx="12"/>
          </p:nvPr>
        </p:nvSpPr>
        <p:spPr>
          <a:ln/>
        </p:spPr>
        <p:txBody>
          <a:bodyPr/>
          <a:lstStyle>
            <a:lvl1pPr>
              <a:defRPr/>
            </a:lvl1pPr>
          </a:lstStyle>
          <a:p>
            <a:pPr>
              <a:defRPr/>
            </a:pPr>
            <a:fld id="{C3BB6BDA-7BC6-43E4-92BB-4C63FD7C916D}" type="slidenum">
              <a:rPr lang="en-US" altLang="en-US"/>
              <a:pPr>
                <a:defRPr/>
              </a:pPr>
              <a:t>‹#›</a:t>
            </a:fld>
            <a:endParaRPr lang="en-US" altLang="en-US"/>
          </a:p>
        </p:txBody>
      </p:sp>
    </p:spTree>
    <p:extLst>
      <p:ext uri="{BB962C8B-B14F-4D97-AF65-F5344CB8AC3E}">
        <p14:creationId xmlns:p14="http://schemas.microsoft.com/office/powerpoint/2010/main" val="341925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a:extLst>
              <a:ext uri="{FF2B5EF4-FFF2-40B4-BE49-F238E27FC236}">
                <a16:creationId xmlns:a16="http://schemas.microsoft.com/office/drawing/2014/main" id="{EBB205B6-FC43-FA4C-31D8-676784AEF1F7}"/>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5A144882-5462-E5E6-3018-A0D0D5B364B4}"/>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D9EE8C7-B2AD-DBC9-B7A4-227F016260A6}"/>
              </a:ext>
            </a:extLst>
          </p:cNvPr>
          <p:cNvSpPr>
            <a:spLocks noGrp="1" noChangeArrowheads="1"/>
          </p:cNvSpPr>
          <p:nvPr>
            <p:ph type="sldNum" idx="12"/>
          </p:nvPr>
        </p:nvSpPr>
        <p:spPr>
          <a:ln/>
        </p:spPr>
        <p:txBody>
          <a:bodyPr/>
          <a:lstStyle>
            <a:lvl1pPr>
              <a:defRPr/>
            </a:lvl1pPr>
          </a:lstStyle>
          <a:p>
            <a:pPr>
              <a:defRPr/>
            </a:pPr>
            <a:fld id="{71720B61-CC30-4A6C-B4BC-8DB81C9CF8D4}" type="slidenum">
              <a:rPr lang="en-US" altLang="en-US"/>
              <a:pPr>
                <a:defRPr/>
              </a:pPr>
              <a:t>‹#›</a:t>
            </a:fld>
            <a:endParaRPr lang="en-US" altLang="en-US"/>
          </a:p>
        </p:txBody>
      </p:sp>
    </p:spTree>
    <p:extLst>
      <p:ext uri="{BB962C8B-B14F-4D97-AF65-F5344CB8AC3E}">
        <p14:creationId xmlns:p14="http://schemas.microsoft.com/office/powerpoint/2010/main" val="1219121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768475"/>
            <a:ext cx="44577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338" y="1768475"/>
            <a:ext cx="4459287"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321EB469-9A91-095D-F9CB-B63D7DC89624}"/>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3BF5579A-C023-70B0-96A2-C58BBB1AE917}"/>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CB2442C1-4099-5E09-32D6-5179D99BD64A}"/>
              </a:ext>
            </a:extLst>
          </p:cNvPr>
          <p:cNvSpPr>
            <a:spLocks noGrp="1" noChangeArrowheads="1"/>
          </p:cNvSpPr>
          <p:nvPr>
            <p:ph type="sldNum" idx="12"/>
          </p:nvPr>
        </p:nvSpPr>
        <p:spPr>
          <a:ln/>
        </p:spPr>
        <p:txBody>
          <a:bodyPr/>
          <a:lstStyle>
            <a:lvl1pPr>
              <a:defRPr/>
            </a:lvl1pPr>
          </a:lstStyle>
          <a:p>
            <a:pPr>
              <a:defRPr/>
            </a:pPr>
            <a:fld id="{0FFBF8CF-EF27-438B-BAE4-B81FA676A518}" type="slidenum">
              <a:rPr lang="en-US" altLang="en-US"/>
              <a:pPr>
                <a:defRPr/>
              </a:pPr>
              <a:t>‹#›</a:t>
            </a:fld>
            <a:endParaRPr lang="en-US" altLang="en-US"/>
          </a:p>
        </p:txBody>
      </p:sp>
    </p:spTree>
    <p:extLst>
      <p:ext uri="{BB962C8B-B14F-4D97-AF65-F5344CB8AC3E}">
        <p14:creationId xmlns:p14="http://schemas.microsoft.com/office/powerpoint/2010/main" val="210603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C3D83763-2A6B-02BA-F24B-2EC1361F0BAF}"/>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8" name="Rectangle 4">
            <a:extLst>
              <a:ext uri="{FF2B5EF4-FFF2-40B4-BE49-F238E27FC236}">
                <a16:creationId xmlns:a16="http://schemas.microsoft.com/office/drawing/2014/main" id="{B881640A-5AE2-25B4-6D5B-C99D1B3166C2}"/>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9" name="Rectangle 5">
            <a:extLst>
              <a:ext uri="{FF2B5EF4-FFF2-40B4-BE49-F238E27FC236}">
                <a16:creationId xmlns:a16="http://schemas.microsoft.com/office/drawing/2014/main" id="{012734BE-EC3D-A13C-660B-A813BDFD36E6}"/>
              </a:ext>
            </a:extLst>
          </p:cNvPr>
          <p:cNvSpPr>
            <a:spLocks noGrp="1" noChangeArrowheads="1"/>
          </p:cNvSpPr>
          <p:nvPr>
            <p:ph type="sldNum" idx="12"/>
          </p:nvPr>
        </p:nvSpPr>
        <p:spPr>
          <a:ln/>
        </p:spPr>
        <p:txBody>
          <a:bodyPr/>
          <a:lstStyle>
            <a:lvl1pPr>
              <a:defRPr/>
            </a:lvl1pPr>
          </a:lstStyle>
          <a:p>
            <a:pPr>
              <a:defRPr/>
            </a:pPr>
            <a:fld id="{E338A657-FB6A-45CC-B19B-F151EB7AE310}" type="slidenum">
              <a:rPr lang="en-US" altLang="en-US"/>
              <a:pPr>
                <a:defRPr/>
              </a:pPr>
              <a:t>‹#›</a:t>
            </a:fld>
            <a:endParaRPr lang="en-US" altLang="en-US"/>
          </a:p>
        </p:txBody>
      </p:sp>
    </p:spTree>
    <p:extLst>
      <p:ext uri="{BB962C8B-B14F-4D97-AF65-F5344CB8AC3E}">
        <p14:creationId xmlns:p14="http://schemas.microsoft.com/office/powerpoint/2010/main" val="490418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269F040D-93B2-7F50-0EB7-84D1286D9539}"/>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6F0123C3-6DF9-3351-D2C3-CD971ED29407}"/>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6D6A6AF-5909-6330-AB2A-882E7453E3A6}"/>
              </a:ext>
            </a:extLst>
          </p:cNvPr>
          <p:cNvSpPr>
            <a:spLocks noGrp="1" noChangeArrowheads="1"/>
          </p:cNvSpPr>
          <p:nvPr>
            <p:ph type="sldNum" idx="12"/>
          </p:nvPr>
        </p:nvSpPr>
        <p:spPr>
          <a:ln/>
        </p:spPr>
        <p:txBody>
          <a:bodyPr/>
          <a:lstStyle>
            <a:lvl1pPr>
              <a:defRPr/>
            </a:lvl1pPr>
          </a:lstStyle>
          <a:p>
            <a:pPr>
              <a:defRPr/>
            </a:pPr>
            <a:fld id="{063C65FF-74ED-4623-B843-6A391A84236C}" type="slidenum">
              <a:rPr lang="en-US" altLang="en-US"/>
              <a:pPr>
                <a:defRPr/>
              </a:pPr>
              <a:t>‹#›</a:t>
            </a:fld>
            <a:endParaRPr lang="en-US" altLang="en-US"/>
          </a:p>
        </p:txBody>
      </p:sp>
    </p:spTree>
    <p:extLst>
      <p:ext uri="{BB962C8B-B14F-4D97-AF65-F5344CB8AC3E}">
        <p14:creationId xmlns:p14="http://schemas.microsoft.com/office/powerpoint/2010/main" val="3554615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8B9DF15-C3F4-E732-1761-0E651B80A626}"/>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3" name="Rectangle 4">
            <a:extLst>
              <a:ext uri="{FF2B5EF4-FFF2-40B4-BE49-F238E27FC236}">
                <a16:creationId xmlns:a16="http://schemas.microsoft.com/office/drawing/2014/main" id="{4B3D7101-9F1F-40E4-1CB4-07FA97A7BD4A}"/>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8F2C74DD-F170-18FE-8CB6-5AD4AE291F9B}"/>
              </a:ext>
            </a:extLst>
          </p:cNvPr>
          <p:cNvSpPr>
            <a:spLocks noGrp="1" noChangeArrowheads="1"/>
          </p:cNvSpPr>
          <p:nvPr>
            <p:ph type="sldNum" idx="12"/>
          </p:nvPr>
        </p:nvSpPr>
        <p:spPr>
          <a:ln/>
        </p:spPr>
        <p:txBody>
          <a:bodyPr/>
          <a:lstStyle>
            <a:lvl1pPr>
              <a:defRPr/>
            </a:lvl1pPr>
          </a:lstStyle>
          <a:p>
            <a:pPr>
              <a:defRPr/>
            </a:pPr>
            <a:fld id="{74E8E511-EDD1-4D36-AB94-13895B045A35}" type="slidenum">
              <a:rPr lang="en-US" altLang="en-US"/>
              <a:pPr>
                <a:defRPr/>
              </a:pPr>
              <a:t>‹#›</a:t>
            </a:fld>
            <a:endParaRPr lang="en-US" altLang="en-US"/>
          </a:p>
        </p:txBody>
      </p:sp>
    </p:spTree>
    <p:extLst>
      <p:ext uri="{BB962C8B-B14F-4D97-AF65-F5344CB8AC3E}">
        <p14:creationId xmlns:p14="http://schemas.microsoft.com/office/powerpoint/2010/main" val="947772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41425665-D8A8-C373-3D2C-970F40F2B866}"/>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0A366C65-DCFD-6300-4ED8-E9C79B1A52BC}"/>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6F1FA962-5A66-A70E-5A4B-4C82BA169B30}"/>
              </a:ext>
            </a:extLst>
          </p:cNvPr>
          <p:cNvSpPr>
            <a:spLocks noGrp="1" noChangeArrowheads="1"/>
          </p:cNvSpPr>
          <p:nvPr>
            <p:ph type="sldNum" idx="12"/>
          </p:nvPr>
        </p:nvSpPr>
        <p:spPr>
          <a:ln/>
        </p:spPr>
        <p:txBody>
          <a:bodyPr/>
          <a:lstStyle>
            <a:lvl1pPr>
              <a:defRPr/>
            </a:lvl1pPr>
          </a:lstStyle>
          <a:p>
            <a:pPr>
              <a:defRPr/>
            </a:pPr>
            <a:fld id="{26B86851-5CF7-4E39-9B35-9718EAAA6C93}" type="slidenum">
              <a:rPr lang="en-US" altLang="en-US"/>
              <a:pPr>
                <a:defRPr/>
              </a:pPr>
              <a:t>‹#›</a:t>
            </a:fld>
            <a:endParaRPr lang="en-US" altLang="en-US"/>
          </a:p>
        </p:txBody>
      </p:sp>
    </p:spTree>
    <p:extLst>
      <p:ext uri="{BB962C8B-B14F-4D97-AF65-F5344CB8AC3E}">
        <p14:creationId xmlns:p14="http://schemas.microsoft.com/office/powerpoint/2010/main" val="20365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DDC85E30-CCCB-537F-D847-BC4A993251AE}"/>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3694D963-FEC5-7C51-D4D1-4F34DDC21676}"/>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45A99506-BAB8-915F-CDCD-C67EF8711A48}"/>
              </a:ext>
            </a:extLst>
          </p:cNvPr>
          <p:cNvSpPr>
            <a:spLocks noGrp="1" noChangeArrowheads="1"/>
          </p:cNvSpPr>
          <p:nvPr>
            <p:ph type="sldNum" idx="12"/>
          </p:nvPr>
        </p:nvSpPr>
        <p:spPr>
          <a:ln/>
        </p:spPr>
        <p:txBody>
          <a:bodyPr/>
          <a:lstStyle>
            <a:lvl1pPr>
              <a:defRPr/>
            </a:lvl1pPr>
          </a:lstStyle>
          <a:p>
            <a:pPr>
              <a:defRPr/>
            </a:pPr>
            <a:fld id="{61C1A20E-8C6C-49AD-88D2-B1F80FC4B308}" type="slidenum">
              <a:rPr lang="en-US" altLang="en-US"/>
              <a:pPr>
                <a:defRPr/>
              </a:pPr>
              <a:t>‹#›</a:t>
            </a:fld>
            <a:endParaRPr lang="en-US" altLang="en-US"/>
          </a:p>
        </p:txBody>
      </p:sp>
    </p:spTree>
    <p:extLst>
      <p:ext uri="{BB962C8B-B14F-4D97-AF65-F5344CB8AC3E}">
        <p14:creationId xmlns:p14="http://schemas.microsoft.com/office/powerpoint/2010/main" val="1348542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025AEE15-1AAE-BF1B-FDCF-BCB94834CDEE}"/>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B81E579C-C7E1-9155-9858-96457F4CBD76}"/>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25C16329-F909-57A1-E412-C16CF0512541}"/>
              </a:ext>
            </a:extLst>
          </p:cNvPr>
          <p:cNvSpPr>
            <a:spLocks noGrp="1" noChangeArrowheads="1"/>
          </p:cNvSpPr>
          <p:nvPr>
            <p:ph type="sldNum" idx="12"/>
          </p:nvPr>
        </p:nvSpPr>
        <p:spPr>
          <a:ln/>
        </p:spPr>
        <p:txBody>
          <a:bodyPr/>
          <a:lstStyle>
            <a:lvl1pPr>
              <a:defRPr/>
            </a:lvl1pPr>
          </a:lstStyle>
          <a:p>
            <a:pPr>
              <a:defRPr/>
            </a:pPr>
            <a:fld id="{852AF0C0-A7DB-408E-A02A-8C9C152A97EC}" type="slidenum">
              <a:rPr lang="en-US" altLang="en-US"/>
              <a:pPr>
                <a:defRPr/>
              </a:pPr>
              <a:t>‹#›</a:t>
            </a:fld>
            <a:endParaRPr lang="en-US" altLang="en-US"/>
          </a:p>
        </p:txBody>
      </p:sp>
    </p:spTree>
    <p:extLst>
      <p:ext uri="{BB962C8B-B14F-4D97-AF65-F5344CB8AC3E}">
        <p14:creationId xmlns:p14="http://schemas.microsoft.com/office/powerpoint/2010/main" val="2457040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1625"/>
            <a:ext cx="6650037" cy="6454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189320E-26CD-AC08-D4AE-E1E6408204B9}"/>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18033119-DB15-6C5E-CB80-3A0106535BBB}"/>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3004464-5E98-C0F8-6E6F-D80E294123F9}"/>
              </a:ext>
            </a:extLst>
          </p:cNvPr>
          <p:cNvSpPr>
            <a:spLocks noGrp="1" noChangeArrowheads="1"/>
          </p:cNvSpPr>
          <p:nvPr>
            <p:ph type="sldNum" idx="12"/>
          </p:nvPr>
        </p:nvSpPr>
        <p:spPr>
          <a:ln/>
        </p:spPr>
        <p:txBody>
          <a:bodyPr/>
          <a:lstStyle>
            <a:lvl1pPr>
              <a:defRPr/>
            </a:lvl1pPr>
          </a:lstStyle>
          <a:p>
            <a:pPr>
              <a:defRPr/>
            </a:pPr>
            <a:fld id="{11A97112-22A9-47C8-8997-94E6AE823868}" type="slidenum">
              <a:rPr lang="en-US" altLang="en-US"/>
              <a:pPr>
                <a:defRPr/>
              </a:pPr>
              <a:t>‹#›</a:t>
            </a:fld>
            <a:endParaRPr lang="en-US" altLang="en-US"/>
          </a:p>
        </p:txBody>
      </p:sp>
    </p:spTree>
    <p:extLst>
      <p:ext uri="{BB962C8B-B14F-4D97-AF65-F5344CB8AC3E}">
        <p14:creationId xmlns:p14="http://schemas.microsoft.com/office/powerpoint/2010/main" val="756719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9387" cy="1260475"/>
          </a:xfrm>
        </p:spPr>
        <p:txBody>
          <a:bodyPr/>
          <a:lstStyle/>
          <a:p>
            <a:r>
              <a:rPr lang="en-US"/>
              <a:t>Click to edit Master title style</a:t>
            </a:r>
          </a:p>
        </p:txBody>
      </p:sp>
      <p:sp>
        <p:nvSpPr>
          <p:cNvPr id="3" name="Rectangle 3">
            <a:extLst>
              <a:ext uri="{FF2B5EF4-FFF2-40B4-BE49-F238E27FC236}">
                <a16:creationId xmlns:a16="http://schemas.microsoft.com/office/drawing/2014/main" id="{CB215DDD-ECEF-BB8B-7390-811F81025BB3}"/>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8EEB74F0-0F12-370F-3047-BFB236666D2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EAFB290-9164-0D14-A192-156FCE2301FB}"/>
              </a:ext>
            </a:extLst>
          </p:cNvPr>
          <p:cNvSpPr>
            <a:spLocks noGrp="1" noChangeArrowheads="1"/>
          </p:cNvSpPr>
          <p:nvPr>
            <p:ph type="sldNum" idx="12"/>
          </p:nvPr>
        </p:nvSpPr>
        <p:spPr>
          <a:ln/>
        </p:spPr>
        <p:txBody>
          <a:bodyPr/>
          <a:lstStyle>
            <a:lvl1pPr>
              <a:defRPr/>
            </a:lvl1pPr>
          </a:lstStyle>
          <a:p>
            <a:pPr>
              <a:defRPr/>
            </a:pPr>
            <a:fld id="{41137274-28B0-4B8C-A96A-A8AD531CA237}" type="slidenum">
              <a:rPr lang="en-US" altLang="en-US"/>
              <a:pPr>
                <a:defRPr/>
              </a:pPr>
              <a:t>‹#›</a:t>
            </a:fld>
            <a:endParaRPr lang="en-US" altLang="en-US"/>
          </a:p>
        </p:txBody>
      </p:sp>
    </p:spTree>
    <p:extLst>
      <p:ext uri="{BB962C8B-B14F-4D97-AF65-F5344CB8AC3E}">
        <p14:creationId xmlns:p14="http://schemas.microsoft.com/office/powerpoint/2010/main" val="2896974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499F9DC6-913A-6067-DECB-F955403A4969}"/>
              </a:ext>
            </a:extLst>
          </p:cNvPr>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E36557D4-604C-CD39-F961-0D45F281B730}"/>
              </a:ext>
            </a:extLst>
          </p:cNvPr>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 name="Rectangle 3">
            <a:extLst>
              <a:ext uri="{FF2B5EF4-FFF2-40B4-BE49-F238E27FC236}">
                <a16:creationId xmlns:a16="http://schemas.microsoft.com/office/drawing/2014/main" id="{D5CE30FA-EEA9-DFD4-DE15-1EFADE398B54}"/>
              </a:ext>
            </a:extLst>
          </p:cNvPr>
          <p:cNvSpPr>
            <a:spLocks noGrp="1" noChangeArrowheads="1"/>
          </p:cNvSpPr>
          <p:nvPr>
            <p:ph type="dt"/>
          </p:nvPr>
        </p:nvSpPr>
        <p:spPr bwMode="auto">
          <a:xfrm>
            <a:off x="503238" y="6886575"/>
            <a:ext cx="2346325" cy="519113"/>
          </a:xfrm>
          <a:prstGeom prst="rect">
            <a:avLst/>
          </a:prstGeom>
          <a:noFill/>
          <a:ln>
            <a:noFill/>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itchFamily="16" charset="0"/>
              <a:buNone/>
              <a:tabLst>
                <a:tab pos="723900" algn="l"/>
                <a:tab pos="1447800" algn="l"/>
                <a:tab pos="2171700" algn="l"/>
              </a:tabLst>
              <a:defRPr sz="1400">
                <a:solidFill>
                  <a:srgbClr val="000000"/>
                </a:solidFill>
                <a:latin typeface="Times New Roman" pitchFamily="16" charset="0"/>
                <a:ea typeface="Microsoft YaHei" charset="-122"/>
                <a:cs typeface="Arial Unicode MS" charset="0"/>
              </a:defRPr>
            </a:lvl1pPr>
          </a:lstStyle>
          <a:p>
            <a:pPr>
              <a:defRPr/>
            </a:pPr>
            <a:endParaRPr lang="en-US" altLang="en-US"/>
          </a:p>
        </p:txBody>
      </p:sp>
      <p:sp>
        <p:nvSpPr>
          <p:cNvPr id="1028" name="Rectangle 4">
            <a:extLst>
              <a:ext uri="{FF2B5EF4-FFF2-40B4-BE49-F238E27FC236}">
                <a16:creationId xmlns:a16="http://schemas.microsoft.com/office/drawing/2014/main" id="{645D4051-7AD4-DCB1-8910-7DFC0D84975C}"/>
              </a:ext>
            </a:extLst>
          </p:cNvPr>
          <p:cNvSpPr>
            <a:spLocks noGrp="1" noChangeArrowheads="1"/>
          </p:cNvSpPr>
          <p:nvPr>
            <p:ph type="ftr"/>
          </p:nvPr>
        </p:nvSpPr>
        <p:spPr bwMode="auto">
          <a:xfrm>
            <a:off x="3448050" y="6886575"/>
            <a:ext cx="3194050" cy="519113"/>
          </a:xfrm>
          <a:prstGeom prst="rect">
            <a:avLst/>
          </a:prstGeom>
          <a:noFill/>
          <a:ln>
            <a:noFill/>
          </a:ln>
          <a:effec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itchFamily="16" charset="0"/>
              <a:buNone/>
              <a:tabLst>
                <a:tab pos="723900" algn="l"/>
                <a:tab pos="1447800" algn="l"/>
                <a:tab pos="2171700" algn="l"/>
                <a:tab pos="2895600" algn="l"/>
              </a:tabLst>
              <a:defRPr sz="1400">
                <a:solidFill>
                  <a:srgbClr val="000000"/>
                </a:solidFill>
                <a:latin typeface="Times New Roman" pitchFamily="16" charset="0"/>
                <a:ea typeface="Microsoft YaHei" charset="-122"/>
                <a:cs typeface="Arial Unicode MS" charset="0"/>
              </a:defRPr>
            </a:lvl1pPr>
          </a:lstStyle>
          <a:p>
            <a:pPr>
              <a:defRPr/>
            </a:pPr>
            <a:endParaRPr lang="en-US" altLang="en-US"/>
          </a:p>
        </p:txBody>
      </p:sp>
      <p:sp>
        <p:nvSpPr>
          <p:cNvPr id="1029" name="Rectangle 5">
            <a:extLst>
              <a:ext uri="{FF2B5EF4-FFF2-40B4-BE49-F238E27FC236}">
                <a16:creationId xmlns:a16="http://schemas.microsoft.com/office/drawing/2014/main" id="{23985921-E59B-F782-4F6F-A6B882991730}"/>
              </a:ext>
            </a:extLst>
          </p:cNvPr>
          <p:cNvSpPr>
            <a:spLocks noGrp="1" noChangeArrowheads="1"/>
          </p:cNvSpPr>
          <p:nvPr>
            <p:ph type="sldNum"/>
          </p:nvPr>
        </p:nvSpPr>
        <p:spPr bwMode="auto">
          <a:xfrm>
            <a:off x="7227888" y="6886575"/>
            <a:ext cx="2346325" cy="519113"/>
          </a:xfrm>
          <a:prstGeom prst="rect">
            <a:avLst/>
          </a:prstGeom>
          <a:noFill/>
          <a:ln>
            <a:noFill/>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Lst>
              <a:defRPr sz="1400">
                <a:solidFill>
                  <a:srgbClr val="000000"/>
                </a:solidFill>
                <a:latin typeface="Times New Roman" panose="02020603050405020304" pitchFamily="18" charset="0"/>
                <a:cs typeface="Arial Unicode MS" charset="0"/>
              </a:defRPr>
            </a:lvl1pPr>
          </a:lstStyle>
          <a:p>
            <a:pPr>
              <a:defRPr/>
            </a:pPr>
            <a:fld id="{C88E211E-B435-4699-A059-F6F7D75EF28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icrosoft YaHei" charset="-122"/>
        </a:defRPr>
      </a:lvl2pPr>
      <a:lvl3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icrosoft YaHei" charset="-122"/>
        </a:defRPr>
      </a:lvl3pPr>
      <a:lvl4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icrosoft YaHei" charset="-122"/>
        </a:defRPr>
      </a:lvl4pPr>
      <a:lvl5pPr algn="ctr" defTabSz="457200" rtl="0" eaLnBrk="0" fontAlgn="base" hangingPunct="0">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a:solidFill>
            <a:srgbClr val="000000"/>
          </a:solidFill>
          <a:latin typeface="+mn-lt"/>
          <a:ea typeface="+mn-ea"/>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a:solidFill>
            <a:srgbClr val="000000"/>
          </a:solidFill>
          <a:latin typeface="+mn-lt"/>
          <a:ea typeface="+mn-ea"/>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a:solidFill>
            <a:srgbClr val="000000"/>
          </a:solidFill>
          <a:latin typeface="+mn-lt"/>
          <a:ea typeface="+mn-ea"/>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000000"/>
          </a:solidFill>
          <a:latin typeface="+mn-lt"/>
          <a:ea typeface="+mn-ea"/>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GqW5JCTPYS8&amp;feature=related"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aaemonline.org/positionpapers.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disconnectbook.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www.youtube.com/user/magdahavas" TargetMode="External"/><Relationship Id="rId4" Type="http://schemas.openxmlformats.org/officeDocument/2006/relationships/hyperlink" Target="http://aaemonline.org/images/referencelistemf.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emrpolicy.org/" TargetMode="External"/><Relationship Id="rId7" Type="http://schemas.openxmlformats.org/officeDocument/2006/relationships/hyperlink" Target="http://hbelc.org/about/currentevents.ht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centerforsaferwireless.org/" TargetMode="External"/><Relationship Id="rId5" Type="http://schemas.openxmlformats.org/officeDocument/2006/relationships/hyperlink" Target="http://emfsafetynetwork.org/" TargetMode="External"/><Relationship Id="rId4" Type="http://schemas.openxmlformats.org/officeDocument/2006/relationships/hyperlink" Target="http://electromagnetichealth.or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6506A832-9709-593B-7F9C-B1058F5047FF}"/>
              </a:ext>
            </a:extLst>
          </p:cNvPr>
          <p:cNvSpPr>
            <a:spLocks noGrp="1" noChangeArrowheads="1"/>
          </p:cNvSpPr>
          <p:nvPr>
            <p:ph type="title"/>
          </p:nvPr>
        </p:nvSpPr>
        <p:spPr>
          <a:xfrm>
            <a:off x="503238" y="301625"/>
            <a:ext cx="9069387" cy="6907213"/>
          </a:xfrm>
        </p:spPr>
        <p:txBody>
          <a:bodyPr/>
          <a:lstStyle/>
          <a:p>
            <a:r>
              <a:rPr lang="en-US" altLang="en-US"/>
              <a:t>Radiofrequency Risks</a:t>
            </a:r>
            <a:br>
              <a:rPr lang="en-US" altLang="en-US"/>
            </a:br>
            <a:br>
              <a:rPr lang="en-US" altLang="en-US"/>
            </a:br>
            <a:br>
              <a:rPr lang="en-US" altLang="en-US"/>
            </a:br>
            <a:r>
              <a:rPr lang="en-US" altLang="en-US"/>
              <a:t>George Washington University</a:t>
            </a:r>
            <a:br>
              <a:rPr lang="en-US" altLang="en-US"/>
            </a:br>
            <a:r>
              <a:rPr lang="en-US" altLang="en-US"/>
              <a:t>School of Public Health</a:t>
            </a:r>
            <a:br>
              <a:rPr lang="en-US" altLang="en-US"/>
            </a:br>
            <a:br>
              <a:rPr lang="en-US" altLang="en-US"/>
            </a:br>
            <a:r>
              <a:rPr lang="en-US" altLang="en-US" sz="2800"/>
              <a:t>Hannah V. Bradford, M.Ac., MBA</a:t>
            </a:r>
            <a:br>
              <a:rPr lang="en-US" altLang="en-US"/>
            </a:br>
            <a:br>
              <a:rPr lang="en-US" altLang="en-US"/>
            </a:br>
            <a:r>
              <a:rPr lang="en-US" altLang="en-US"/>
              <a:t>2019</a:t>
            </a:r>
            <a:br>
              <a:rPr lang="en-US" altLang="en-US"/>
            </a:br>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DC97ACC5-359E-5204-D621-005370A8D052}"/>
              </a:ext>
            </a:extLst>
          </p:cNvPr>
          <p:cNvSpPr>
            <a:spLocks noGrp="1" noChangeArrowheads="1"/>
          </p:cNvSpPr>
          <p:nvPr>
            <p:ph type="title"/>
          </p:nvPr>
        </p:nvSpPr>
        <p:spPr>
          <a:xfrm>
            <a:off x="530225" y="457200"/>
            <a:ext cx="9070975" cy="1069975"/>
          </a:xfrm>
        </p:spPr>
        <p:txBody>
          <a:bodyPr tIns="38808"/>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Overview of RF Risks</a:t>
            </a:r>
          </a:p>
        </p:txBody>
      </p:sp>
      <p:sp>
        <p:nvSpPr>
          <p:cNvPr id="4099" name="Rectangle 2">
            <a:extLst>
              <a:ext uri="{FF2B5EF4-FFF2-40B4-BE49-F238E27FC236}">
                <a16:creationId xmlns:a16="http://schemas.microsoft.com/office/drawing/2014/main" id="{C1434964-A3AD-B4B9-9904-ED1536EE72D4}"/>
              </a:ext>
            </a:extLst>
          </p:cNvPr>
          <p:cNvSpPr>
            <a:spLocks noGrp="1" noChangeArrowheads="1"/>
          </p:cNvSpPr>
          <p:nvPr>
            <p:ph type="subTitle" idx="4294967295"/>
          </p:nvPr>
        </p:nvSpPr>
        <p:spPr>
          <a:xfrm>
            <a:off x="685800" y="1547813"/>
            <a:ext cx="9070975" cy="8204200"/>
          </a:xfrm>
        </p:spPr>
        <p:txBody>
          <a:bodyPr anchor="ctr"/>
          <a:lstStyle/>
          <a:p>
            <a:pPr marL="0" indent="0" algn="ctr"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Known biological effects:</a:t>
            </a:r>
          </a:p>
          <a:p>
            <a:pPr marL="0" indent="0"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eaLnBrk="1">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Lowers immune status (-IL10,+IL6,-NK)</a:t>
            </a:r>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Disrupts instrinsic rhythms (EEG, HRV)</a:t>
            </a:r>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Blocks/opens BBB</a:t>
            </a:r>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Decreases pineal function (-melatonin)</a:t>
            </a:r>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Increases mold growth and mycotoxins</a:t>
            </a:r>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Affects fertility</a:t>
            </a:r>
          </a:p>
          <a:p>
            <a:pPr marL="0" indent="0" eaLnBrk="1">
              <a:spcAft>
                <a:spcPct val="0"/>
              </a:spcAft>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a:t>Generates oxidative species and inflammatory pathway activation in brain tissue.</a:t>
            </a:r>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a:p>
            <a:pPr marL="0" indent="0" algn="ctr" eaLnBrk="1">
              <a:spcAft>
                <a:spcPct val="0"/>
              </a:spcAft>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948456C7-4C3F-74DB-1523-BB9A75EF628C}"/>
              </a:ext>
            </a:extLst>
          </p:cNvPr>
          <p:cNvSpPr>
            <a:spLocks noGrp="1" noChangeArrowheads="1"/>
          </p:cNvSpPr>
          <p:nvPr>
            <p:ph type="title"/>
          </p:nvPr>
        </p:nvSpPr>
        <p:spPr>
          <a:xfrm>
            <a:off x="457200" y="338138"/>
            <a:ext cx="9070975" cy="1262062"/>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6147" name="Rectangle 2">
            <a:extLst>
              <a:ext uri="{FF2B5EF4-FFF2-40B4-BE49-F238E27FC236}">
                <a16:creationId xmlns:a16="http://schemas.microsoft.com/office/drawing/2014/main" id="{DF429236-B83C-F67F-38F1-ADFFCD483FB4}"/>
              </a:ext>
            </a:extLst>
          </p:cNvPr>
          <p:cNvSpPr>
            <a:spLocks noGrp="1" noChangeArrowheads="1"/>
          </p:cNvSpPr>
          <p:nvPr>
            <p:ph type="body" idx="1"/>
          </p:nvPr>
        </p:nvSpPr>
        <p:spPr>
          <a:xfrm>
            <a:off x="493713" y="1576388"/>
            <a:ext cx="9070975" cy="4989512"/>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BioChem J. 2007 April 25, Freidman, Kraus,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Mechanism of short-term ERK activation by electromagnetic fields at mobile phone frequency.</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Exposure to non-thermal microwave fields by mobile phones affects expression of many proteins.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Act via ERK (extracellular-signal-regulated kinase) MAPK (mitogen-activated protein kinase) cascades, a central signally pathway.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Delination of mechanism: plasma membrane activation of NADH oxidase, generating ROS, which stimulate MMP, and release of HB-EGF, which further activates ERK cascade. </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032B340D-1895-4010-2BA7-8F8731C024E9}"/>
              </a:ext>
            </a:extLst>
          </p:cNvPr>
          <p:cNvSpPr>
            <a:spLocks noGrp="1" noChangeArrowheads="1"/>
          </p:cNvSpPr>
          <p:nvPr>
            <p:ph type="title"/>
          </p:nvPr>
        </p:nvSpPr>
        <p:spPr>
          <a:xfrm>
            <a:off x="530225" y="228600"/>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8195" name="Rectangle 2">
            <a:extLst>
              <a:ext uri="{FF2B5EF4-FFF2-40B4-BE49-F238E27FC236}">
                <a16:creationId xmlns:a16="http://schemas.microsoft.com/office/drawing/2014/main" id="{A148AD92-ADC0-E7AF-42B5-4D9E95FC0D00}"/>
              </a:ext>
            </a:extLst>
          </p:cNvPr>
          <p:cNvSpPr>
            <a:spLocks noGrp="1" noChangeArrowheads="1"/>
          </p:cNvSpPr>
          <p:nvPr>
            <p:ph type="body" idx="1"/>
          </p:nvPr>
        </p:nvSpPr>
        <p:spPr>
          <a:xfrm>
            <a:off x="503238" y="1768475"/>
            <a:ext cx="9070975" cy="6661150"/>
          </a:xfrm>
        </p:spPr>
        <p:txBody>
          <a:bodyPr tIns="17640"/>
          <a:lstStyle/>
          <a:p>
            <a:pPr marL="431800" indent="-323850" algn="just"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Electromagnetic Biology and Medicine  January 2012, Fragopoulou, et. al.</a:t>
            </a:r>
          </a:p>
          <a:p>
            <a:pPr marL="431800" indent="-323850" algn="just"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Brain proteome response following whole body exposure of mice to mobile phone or wireless DECT base radiation.</a:t>
            </a:r>
          </a:p>
          <a:p>
            <a:pPr marL="431800" indent="-323850" algn="just"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algn="just"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Investigated effects of fields on proteome of cerebellum, hippocampus, and front lobe of mice following long-term whole body irridation.</a:t>
            </a:r>
          </a:p>
          <a:p>
            <a:pPr marL="431800" indent="-323850" algn="just"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Exposure of typical mobile phone or DECT (cordless phone) vs. control animals.</a:t>
            </a:r>
          </a:p>
          <a:p>
            <a:pPr marL="431800" indent="-323850" algn="just"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Results show alteration of 143 brain proteins including those that have been linked to Alzheimer's, brain cancer, glioblastoma, and glucose metabolism.</a:t>
            </a:r>
          </a:p>
          <a:p>
            <a:pPr marL="431800" indent="-323850" algn="just"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Studies protein expressions are related to alterations in brain plasticity, oxidative stress, and programmed cell death.</a:t>
            </a:r>
          </a:p>
          <a:p>
            <a:pPr marL="431800" indent="-323850" algn="just"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Possible explanation for reported health hazards of headaches, sleep disturbances, fatique, memory deficits and brain tumor induction.</a:t>
            </a:r>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83DF1250-DC64-9C1B-F132-B69697D67CC9}"/>
              </a:ext>
            </a:extLst>
          </p:cNvPr>
          <p:cNvSpPr>
            <a:spLocks noGrp="1" noChangeArrowheads="1"/>
          </p:cNvSpPr>
          <p:nvPr>
            <p:ph type="title"/>
          </p:nvPr>
        </p:nvSpPr>
        <p:spPr>
          <a:xfrm>
            <a:off x="457200" y="338138"/>
            <a:ext cx="9070975" cy="1262062"/>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10243" name="Rectangle 2">
            <a:extLst>
              <a:ext uri="{FF2B5EF4-FFF2-40B4-BE49-F238E27FC236}">
                <a16:creationId xmlns:a16="http://schemas.microsoft.com/office/drawing/2014/main" id="{50F7D2B2-B0E0-0310-77B9-F1D5869EE0E9}"/>
              </a:ext>
            </a:extLst>
          </p:cNvPr>
          <p:cNvSpPr>
            <a:spLocks noGrp="1" noChangeArrowheads="1"/>
          </p:cNvSpPr>
          <p:nvPr>
            <p:ph type="body" idx="1"/>
          </p:nvPr>
        </p:nvSpPr>
        <p:spPr>
          <a:xfrm>
            <a:off x="503238" y="1768475"/>
            <a:ext cx="9070975" cy="4989513"/>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J of Clinical Oncology 2009 November 20, Myung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Mobile Phone Use and Risk of Tumors: a Meta-Analysis</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Meta-analysis of case controlled studies on association between mobile phone use and tumor risk.</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Reviewed 465 articles, involving 37,916 participants.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Key finding was evidence of possible link between mobile phone use and increased tumor risk, with clearer evidence at studies looking at a 10 year or greater mark.</a:t>
            </a:r>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FB84AF75-9AB9-BA62-25E1-1758F63C0243}"/>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12291" name="Rectangle 2">
            <a:extLst>
              <a:ext uri="{FF2B5EF4-FFF2-40B4-BE49-F238E27FC236}">
                <a16:creationId xmlns:a16="http://schemas.microsoft.com/office/drawing/2014/main" id="{B438484F-D136-7F26-613C-99281A877448}"/>
              </a:ext>
            </a:extLst>
          </p:cNvPr>
          <p:cNvSpPr>
            <a:spLocks noGrp="1" noChangeArrowheads="1"/>
          </p:cNvSpPr>
          <p:nvPr>
            <p:ph type="body" idx="1"/>
          </p:nvPr>
        </p:nvSpPr>
        <p:spPr>
          <a:xfrm>
            <a:off x="457200" y="1828800"/>
            <a:ext cx="9070975" cy="4989513"/>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Surgical Neurology 2008 December 23, Khurana et. al. </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Cell Phone and brain tumors: a review including the long-term epidemioliogic data.</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b="1"/>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Reviewed all 11 long-term studies in the field that were in peer-reviewed journals, studied 10 years plus users and included “laterality” analysis.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Conclusion: “there is adequate epidemiologic evidence to suggest a link between prolonged cell useage and devleopment of an ipsilateral brain tumor.”</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Data showed statistical significance for glioma and acoustic neuroma but not for meningioma.</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A4388809-0ABC-7D14-569E-44B739DE7682}"/>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14339" name="Rectangle 2">
            <a:extLst>
              <a:ext uri="{FF2B5EF4-FFF2-40B4-BE49-F238E27FC236}">
                <a16:creationId xmlns:a16="http://schemas.microsoft.com/office/drawing/2014/main" id="{8688D827-1E62-CFB6-1BC9-685102F16644}"/>
              </a:ext>
            </a:extLst>
          </p:cNvPr>
          <p:cNvSpPr>
            <a:spLocks noGrp="1" noChangeArrowheads="1"/>
          </p:cNvSpPr>
          <p:nvPr>
            <p:ph type="body" idx="1"/>
          </p:nvPr>
        </p:nvSpPr>
        <p:spPr>
          <a:xfrm>
            <a:off x="530225" y="1865313"/>
            <a:ext cx="9070975" cy="4989512"/>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JAMA 2011 February 23, Volkow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Effects of Cell Phone Radiofrequency Signal Exposure on Brain Glucose Metabolism.</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b="1"/>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RCT, cross-over design of 47 healthy participants using PET with fluoresence.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50 minute phone call was associated with increased brain glucose metabolism in the area closest to the antenna.</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Proposed mechanisms include changes in cell membrane permeability calcium efflux, cell excitabiltiy and/or neurotransmitter release.</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17B21F2A-83B7-4D67-438C-77CA3D837402}"/>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One outcome of the glucose study</a:t>
            </a:r>
          </a:p>
        </p:txBody>
      </p:sp>
      <p:sp>
        <p:nvSpPr>
          <p:cNvPr id="16387" name="Rectangle 2">
            <a:extLst>
              <a:ext uri="{FF2B5EF4-FFF2-40B4-BE49-F238E27FC236}">
                <a16:creationId xmlns:a16="http://schemas.microsoft.com/office/drawing/2014/main" id="{697FD18D-B9F3-F612-4C3B-CC0D3E46BF13}"/>
              </a:ext>
            </a:extLst>
          </p:cNvPr>
          <p:cNvSpPr>
            <a:spLocks noGrp="1" noChangeArrowheads="1"/>
          </p:cNvSpPr>
          <p:nvPr>
            <p:ph type="body" idx="1"/>
          </p:nvPr>
        </p:nvSpPr>
        <p:spPr>
          <a:xfrm>
            <a:off x="530225" y="1828800"/>
            <a:ext cx="9070975" cy="4989513"/>
          </a:xfrm>
        </p:spPr>
        <p:txBody>
          <a:bodyPr tIns="1587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a:t>Dr. Ronald Herberman, Director, University of Pittsburgh Cancer Institute, made worldwide headlines recently for sending out a memo to his staff, warning that cell phones might cause brain tumors.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a:t>“Recently I have become aware of the growing body of literature linking long-term cell phone use to possible adverse health effects including cancer,” the memo from Dr. Ronald Herberman reads. “Although the evidence is still controversial, </a:t>
            </a:r>
            <a:r>
              <a:rPr lang="en-US" altLang="en-US" sz="1800" b="1"/>
              <a:t>I am convinced that there are sufficient data to warrant issuing an advisory to share some precautionary advice on cell phone use</a:t>
            </a:r>
            <a:r>
              <a:rPr lang="en-US" altLang="en-US" sz="1800"/>
              <a:t>.”</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a:t>“This stunning report indicates that even short-term exposure to nerve cells from cell phones can increase glucose in the brain,” said Dr. Herberman. “</a:t>
            </a:r>
            <a:r>
              <a:rPr lang="en-US" altLang="en-US" sz="1800" b="1"/>
              <a:t>We know that increased glucose also occurs with infections and other inflammatory processes, and leads to the production of potentially damaging reactive oxygen radicals that can alter the ways that cells and genes work.”</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a:t>For the tips he offered his staff go to:</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b="1"/>
              <a:t>http://blog.cellphone-health.com/2011/11/10-cell-phone-radiation-protection-tips.html/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D5FCDFB8-FDED-F328-2A30-ECC23CB37B87}"/>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18435" name="Rectangle 2">
            <a:extLst>
              <a:ext uri="{FF2B5EF4-FFF2-40B4-BE49-F238E27FC236}">
                <a16:creationId xmlns:a16="http://schemas.microsoft.com/office/drawing/2014/main" id="{E8702F83-48EA-0F2E-FEEE-87C64891EC89}"/>
              </a:ext>
            </a:extLst>
          </p:cNvPr>
          <p:cNvSpPr>
            <a:spLocks noGrp="1" noChangeArrowheads="1"/>
          </p:cNvSpPr>
          <p:nvPr>
            <p:ph type="body" idx="1"/>
          </p:nvPr>
        </p:nvSpPr>
        <p:spPr>
          <a:xfrm>
            <a:off x="503238" y="1768475"/>
            <a:ext cx="9070975" cy="4989513"/>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J of Neuro and Neurophysiol, Hallberg and Morgan 2011 December 20</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The Potential Impact of Mobile Phone Use on Trends in Brain and CNS Tumors.</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Modeling for prediction of future brain cancer rates based on current epidemiological risks and coincident unrelated environmental changes that inhibit DNA repair.</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Methodogy used was modeled on work to predict trends in skin melanoma and mortality from AD.</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Key findings are a range of predictive increased rates of brain cancer between 2 and 25 times over the next 30 years.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651057A2-7C62-83D7-F7BD-7B6CB763556B}"/>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20483" name="Rectangle 2">
            <a:extLst>
              <a:ext uri="{FF2B5EF4-FFF2-40B4-BE49-F238E27FC236}">
                <a16:creationId xmlns:a16="http://schemas.microsoft.com/office/drawing/2014/main" id="{82AA89D4-872F-2A7A-B477-DE4A34A8BA15}"/>
              </a:ext>
            </a:extLst>
          </p:cNvPr>
          <p:cNvSpPr>
            <a:spLocks noGrp="1" noChangeArrowheads="1"/>
          </p:cNvSpPr>
          <p:nvPr>
            <p:ph type="body" idx="1"/>
          </p:nvPr>
        </p:nvSpPr>
        <p:spPr>
          <a:xfrm>
            <a:off x="530225" y="1868488"/>
            <a:ext cx="9070975" cy="4989512"/>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Toxicology Letters 2009 August 25, Soderqvist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Exposure to an 890-MHz mobile phone-like signal and serum levels of S1008 and transthyretin in volunteers.</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b="1"/>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Study looked at 30 minute exposure at the temporal area of the head.</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Blood sampling found no difference in S100B but a statistically significant increase in transthyretin at 60 minutes after the study time.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Key finding is evidence of peripheral biomarker of blood-brain barrier integrity.</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b="1"/>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62C01089-D262-01C0-C4CB-728D2FD69F96}"/>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22531" name="Rectangle 2">
            <a:extLst>
              <a:ext uri="{FF2B5EF4-FFF2-40B4-BE49-F238E27FC236}">
                <a16:creationId xmlns:a16="http://schemas.microsoft.com/office/drawing/2014/main" id="{F3B80430-AAE6-9E7F-14AB-894777AE4AC6}"/>
              </a:ext>
            </a:extLst>
          </p:cNvPr>
          <p:cNvSpPr>
            <a:spLocks noGrp="1" noChangeArrowheads="1"/>
          </p:cNvSpPr>
          <p:nvPr>
            <p:ph type="body" idx="1"/>
          </p:nvPr>
        </p:nvSpPr>
        <p:spPr>
          <a:xfrm>
            <a:off x="503238" y="1768475"/>
            <a:ext cx="9070975" cy="5132388"/>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International Agency for Research on Cancer, World Health Organization, May 31, 2011</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b="1"/>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Meeting from May 24 thru May 31, a group of 31 scientists from 14 countries to assess the potential carcinogenic hazards from exposure to RF</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Conclusion statement: “the evidence, while still accumulating, is strong enough to support a conclusion and the 2B classification...means there is some risk, and therefore we need to keep a close watch for a link between cell phones and cancer risk.”</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Category 2B includes: lead, engine exhaust and chloroform.</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Concise report on main conclusions: The Lancet Oncology, vol. 12, July 2011.</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b="1"/>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2D582917-CF80-623F-AFCD-0EEF8DACF86F}"/>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24579" name="Rectangle 2">
            <a:extLst>
              <a:ext uri="{FF2B5EF4-FFF2-40B4-BE49-F238E27FC236}">
                <a16:creationId xmlns:a16="http://schemas.microsoft.com/office/drawing/2014/main" id="{5FBF1B9E-F659-3DCF-EFC2-734CD65D86FD}"/>
              </a:ext>
            </a:extLst>
          </p:cNvPr>
          <p:cNvSpPr>
            <a:spLocks noGrp="1" noChangeArrowheads="1"/>
          </p:cNvSpPr>
          <p:nvPr>
            <p:ph type="body" idx="1"/>
          </p:nvPr>
        </p:nvSpPr>
        <p:spPr>
          <a:xfrm>
            <a:off x="503238" y="1768475"/>
            <a:ext cx="9070975" cy="4989513"/>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Epidemiology 2008 July, Hozefa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Prenatal and Postnatal Exposure to Cell Phone Use and Behavioral Problems in Children</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Ongoing study sponsored by UCLA School of Public Health and University of Aarhus in Denmark.</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Study looked at 13,159 Danish children born between 1997 and 1998.</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By questionnaire of mothers found that children who were exposed to cell phones in the womb and in early childhood had higher prevalence of emotional symptoms, behavioral problems, inattention, hyperactivity and problems with peers – with a difference of  an 80% increase in some studied markers.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a:extLst>
              <a:ext uri="{FF2B5EF4-FFF2-40B4-BE49-F238E27FC236}">
                <a16:creationId xmlns:a16="http://schemas.microsoft.com/office/drawing/2014/main" id="{0F5C217D-34F5-0113-770B-48D901E2770E}"/>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26627" name="Rectangle 2">
            <a:extLst>
              <a:ext uri="{FF2B5EF4-FFF2-40B4-BE49-F238E27FC236}">
                <a16:creationId xmlns:a16="http://schemas.microsoft.com/office/drawing/2014/main" id="{54867F05-753C-9629-249E-6DD21417F3E6}"/>
              </a:ext>
            </a:extLst>
          </p:cNvPr>
          <p:cNvSpPr>
            <a:spLocks noGrp="1" noChangeArrowheads="1"/>
          </p:cNvSpPr>
          <p:nvPr>
            <p:ph type="body" idx="1"/>
          </p:nvPr>
        </p:nvSpPr>
        <p:spPr>
          <a:xfrm>
            <a:off x="530225" y="1828800"/>
            <a:ext cx="9070975" cy="5835650"/>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Pathol Biol 2002, Santini,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a:t>Study of the health of people living in the vicinity of mobile phone base stations: Influences of distance and sex.</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By questionnaire 530 people were surveyed about a range of symptoms: irritability, depression, loss of memory, dizziness, libido decrease, tiredness, headache, sleep disruption, naseau, lack of appetite, difficulties with movement, and visual disturbances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Groups were studied by location of homes in proximity to a cell phone base station (tower/antenna): up to a distance of 300 meters (3 football field lengths).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Some symptoms diminshed at 10 meters (32 feet) including: nausea, loss of appetite, visual disturbances and difficulties with movement.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For other symptoms, including headaches, fatigue, sleep disturbances there is there is not this drop off in reports with distance up to 300 meters.</a:t>
            </a:r>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 </a:t>
            </a:r>
          </a:p>
          <a:p>
            <a:pPr marL="431800" indent="-323850" eaLnBrk="1">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a:extLst>
              <a:ext uri="{FF2B5EF4-FFF2-40B4-BE49-F238E27FC236}">
                <a16:creationId xmlns:a16="http://schemas.microsoft.com/office/drawing/2014/main" id="{4988BD02-4D80-34EA-B5BA-EDE44F4AEACC}"/>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Possible mechanisms:</a:t>
            </a:r>
            <a:br>
              <a:rPr lang="en-US" altLang="en-US" sz="3200"/>
            </a:br>
            <a:r>
              <a:rPr lang="en-US" altLang="en-US" sz="3200"/>
              <a:t>http://emfwise.com/science.php#mechanism</a:t>
            </a:r>
          </a:p>
        </p:txBody>
      </p:sp>
      <p:sp>
        <p:nvSpPr>
          <p:cNvPr id="28675" name="Rectangle 2">
            <a:extLst>
              <a:ext uri="{FF2B5EF4-FFF2-40B4-BE49-F238E27FC236}">
                <a16:creationId xmlns:a16="http://schemas.microsoft.com/office/drawing/2014/main" id="{FCE0B742-93A6-F95E-20CA-03B52336F15C}"/>
              </a:ext>
            </a:extLst>
          </p:cNvPr>
          <p:cNvSpPr>
            <a:spLocks noGrp="1" noChangeArrowheads="1"/>
          </p:cNvSpPr>
          <p:nvPr>
            <p:ph type="body" idx="1"/>
          </p:nvPr>
        </p:nvSpPr>
        <p:spPr>
          <a:xfrm>
            <a:off x="503238" y="1768475"/>
            <a:ext cx="9070975" cy="4989513"/>
          </a:xfrm>
        </p:spPr>
        <p:txBody>
          <a:bodyPr tIns="8820"/>
          <a:lstStyle/>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u="sng"/>
              <a:t>Possible Mechanisms	Possible Consequences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Free Radica</a:t>
            </a:r>
            <a:r>
              <a:rPr lang="en-US" altLang="en-US" sz="1000"/>
              <a:t>l	 Increased free radical activity can result to damage not only to DNA but also to proteins (See Lai/Singh and 23 other papers since 1997)                               DNA damage, genotoxic effects, neurotransmitter dopamine damage, enzyme effects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Calcium Efflux</a:t>
            </a:r>
            <a:r>
              <a:rPr lang="en-US" altLang="en-US" sz="1000"/>
              <a:t>	 Impacts on neurological and cardiological system, membrane leakage allowing in unwanted substances, Interferes with cellular                                             communication systems, Reduces melatonin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Magnetite and Cryptochrome</a:t>
            </a:r>
            <a:r>
              <a:rPr lang="en-US" altLang="en-US" sz="1000"/>
              <a:t>	 Impacts navigation of animals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Electrical</a:t>
            </a:r>
            <a:r>
              <a:rPr lang="en-US" altLang="en-US" sz="1000"/>
              <a:t>	 Electrical activity is involved in the heart and brain (EEG effects in alpha band); A study published in 2011 in the journal Nature                                                Neuroscience reported that neurons can communicate at a distance with electric fields. Microwaves can also trigger heart arrhythmia,                                  e.g. in frogs.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Electron Interaction</a:t>
            </a:r>
            <a:r>
              <a:rPr lang="en-US" altLang="en-US" sz="1000"/>
              <a:t>	 Stress response in the form of stress proteins, DNA damage (Martin Blank)</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Resonance	 As with microwave cooking, hydrogen-oxygen bonds can resonate. These bonds are also in hydrogen-bond bridges in maintenance of                                 protein 3D structure.</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Dielectric and Attractive forces	 Mathematical modeling from Bo Sernelius predicts that radiation would affect attractive forces between cells, resulting in                                                         clumping. Magda Havas and German students have found that blood clumping can result from microwave exposures                                                             such as cordless and cell phone use. Additionally, electromagnetic radiation may affect the properties of water.</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Heating Effects	 At high enough levels of microwaves, heating may result in tissue destruction, cataract formation, inhibition of cell growth through                                          depression of enzyme activity, increased membrane permeability (See Kane, 20). Microwave hearing may also result from thermoelastic                              expansion resulting in acoustic pressure. See references.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From: http://emfwise.com/science.php#mechanism</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a:extLst>
              <a:ext uri="{FF2B5EF4-FFF2-40B4-BE49-F238E27FC236}">
                <a16:creationId xmlns:a16="http://schemas.microsoft.com/office/drawing/2014/main" id="{A2372177-956C-57B2-CBA1-EB9AE9C4D393}"/>
              </a:ext>
            </a:extLst>
          </p:cNvPr>
          <p:cNvSpPr>
            <a:spLocks noGrp="1" noChangeArrowheads="1"/>
          </p:cNvSpPr>
          <p:nvPr>
            <p:ph type="title"/>
          </p:nvPr>
        </p:nvSpPr>
        <p:spPr>
          <a:xfrm>
            <a:off x="420688" y="457200"/>
            <a:ext cx="9070975" cy="1262063"/>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Overview of the science: http://emfwise.com/science.php#mechanism</a:t>
            </a:r>
          </a:p>
        </p:txBody>
      </p:sp>
      <p:sp>
        <p:nvSpPr>
          <p:cNvPr id="30723" name="Rectangle 2">
            <a:extLst>
              <a:ext uri="{FF2B5EF4-FFF2-40B4-BE49-F238E27FC236}">
                <a16:creationId xmlns:a16="http://schemas.microsoft.com/office/drawing/2014/main" id="{476A7F44-B276-EBBC-E4F0-C5D853B3C5C1}"/>
              </a:ext>
            </a:extLst>
          </p:cNvPr>
          <p:cNvSpPr>
            <a:spLocks noGrp="1" noChangeArrowheads="1"/>
          </p:cNvSpPr>
          <p:nvPr>
            <p:ph type="body" idx="1"/>
          </p:nvPr>
        </p:nvSpPr>
        <p:spPr>
          <a:xfrm>
            <a:off x="301625" y="1828800"/>
            <a:ext cx="9070975" cy="8193088"/>
          </a:xfrm>
        </p:spPr>
        <p:txBody>
          <a:bodyPr tIns="882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b="1" u="sng"/>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Genetic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DNA breaks: Shown by ~11 studies in total including</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Lai/Singh at the U. of Washington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The 7-nation REFLEX project, and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The U. of Vienna.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Increased microwave-induced free radical activity found by Lai/Singh and 23 other papers may be partly responsible.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Effects on gene expression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Increased cancer incidence around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Radio/TV towers (Michelozzi 2002, Cherry 2000, Dolk 1997, Hocking 1996),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Mobile phone base stations (Eger 2004, Wolf and Wolf 2004)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Electricity towers (Ahlbom et al, 2000, Greenland et al, 2000, Michael Kundi)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 	Dirty electricity (Milham and Morgan)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Infertility in insects and humans (possibly as a result of DNA breaks and apoptosis involving the gametes)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a:t>   Development problems in the young</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a:extLst>
              <a:ext uri="{FF2B5EF4-FFF2-40B4-BE49-F238E27FC236}">
                <a16:creationId xmlns:a16="http://schemas.microsoft.com/office/drawing/2014/main" id="{F6EB3A2C-0998-2423-CD8F-612A453276D6}"/>
              </a:ext>
            </a:extLst>
          </p:cNvPr>
          <p:cNvSpPr>
            <a:spLocks noGrp="1" noChangeArrowheads="1"/>
          </p:cNvSpPr>
          <p:nvPr>
            <p:ph type="title"/>
          </p:nvPr>
        </p:nvSpPr>
        <p:spPr>
          <a:xfrm>
            <a:off x="530225" y="228600"/>
            <a:ext cx="9070975" cy="1262063"/>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Overview of the science:http://emfwise.com/science.php#mechanism</a:t>
            </a:r>
          </a:p>
        </p:txBody>
      </p:sp>
      <p:sp>
        <p:nvSpPr>
          <p:cNvPr id="32771" name="Rectangle 2">
            <a:extLst>
              <a:ext uri="{FF2B5EF4-FFF2-40B4-BE49-F238E27FC236}">
                <a16:creationId xmlns:a16="http://schemas.microsoft.com/office/drawing/2014/main" id="{BFF9157A-2FB7-B7C0-A186-1114A0C04E44}"/>
              </a:ext>
            </a:extLst>
          </p:cNvPr>
          <p:cNvSpPr>
            <a:spLocks noGrp="1" noChangeArrowheads="1"/>
          </p:cNvSpPr>
          <p:nvPr>
            <p:ph type="body" idx="1"/>
          </p:nvPr>
        </p:nvSpPr>
        <p:spPr>
          <a:xfrm>
            <a:off x="530225" y="1828800"/>
            <a:ext cx="9070975" cy="4989513"/>
          </a:xfrm>
        </p:spPr>
        <p:txBody>
          <a:bodyPr tIns="882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Neurological</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(1) Impacts EEG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(2) Changes to neurotransmitter levels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(3) The blood-brain barrier is opened, allowing toxins to cross into the brain (Allan Frey, Leif Salford, Oscar and Hawkins, and Albert and Kerns)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(4) Neuronal death (Leif Salford) and memory loss in rats (Henry Lai, Lukas H. Margaritis)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(5) Calcium efflux in brain tissue (C.F. Blackman, Ross Adey)</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(6) Demyelination of rat neurons (J.C. Lin)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(7) Increase of brain glucose metabolism after 50 minutes of cell phone exposure (Volkow et al, 2011)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000" b="1"/>
              <a:t>(8) Stress proteins (Martin Blank)	 </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1000" b="1"/>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a:extLst>
              <a:ext uri="{FF2B5EF4-FFF2-40B4-BE49-F238E27FC236}">
                <a16:creationId xmlns:a16="http://schemas.microsoft.com/office/drawing/2014/main" id="{2940F703-214C-1804-599A-F5F94561CE8E}"/>
              </a:ext>
            </a:extLst>
          </p:cNvPr>
          <p:cNvSpPr>
            <a:spLocks noGrp="1" noChangeArrowheads="1"/>
          </p:cNvSpPr>
          <p:nvPr>
            <p:ph type="title"/>
          </p:nvPr>
        </p:nvSpPr>
        <p:spPr>
          <a:xfrm>
            <a:off x="530225" y="228600"/>
            <a:ext cx="9070975" cy="914400"/>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Overview of the science:http://emfwise.com/science.php#mechanism</a:t>
            </a:r>
          </a:p>
        </p:txBody>
      </p:sp>
      <p:sp>
        <p:nvSpPr>
          <p:cNvPr id="34819" name="Rectangle 2">
            <a:extLst>
              <a:ext uri="{FF2B5EF4-FFF2-40B4-BE49-F238E27FC236}">
                <a16:creationId xmlns:a16="http://schemas.microsoft.com/office/drawing/2014/main" id="{F857A53B-8059-1013-3A30-2EC939C9C209}"/>
              </a:ext>
            </a:extLst>
          </p:cNvPr>
          <p:cNvSpPr>
            <a:spLocks noGrp="1" noChangeArrowheads="1"/>
          </p:cNvSpPr>
          <p:nvPr>
            <p:ph type="body" idx="1"/>
          </p:nvPr>
        </p:nvSpPr>
        <p:spPr>
          <a:xfrm>
            <a:off x="301625" y="1352550"/>
            <a:ext cx="9070975" cy="6172200"/>
          </a:xfrm>
        </p:spPr>
        <p:txBody>
          <a:bodyPr tIns="10584"/>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Cardiological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A double-blind study showed that EHS individuals experience Tachycardia from DECT cordless phones (Magda Havas)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Blood cells clump in rouleaux formation, as predicted by mathematical modelling (Bo Sernelius)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Arrhythmia, as shown in double-blind study by Magda Havas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High Blood Pressure, as shown in a double-blind study</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Immunological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—Increased production of histamines and mast cell count, involved in allergic reactions, has been observed.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Morphologically altered immune cells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 Studies on increased allergies found in mobile phone users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Studies on Electrohypersensitivity (Olle Johansson)</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Endocrine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—Decrease in ACTH, cortisol, thyroid hormones, after long-term exposure (Emad F. Eskander et al, 2011)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Decrease in serotonin and nightly melatonin, but increase in daytime melatonin from telecom mast (Kempten West)</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Increase in "depressive mood disturbances, lethargy and listlessness, appetite disturbances, inner agitation" near        telecom mast (Kempten West)</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Animals	 </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200" b="1"/>
              <a:t> — Affects animal navigation (birds, bees, etc.), — Landau University study in Germany on DECT cordless stations and       bee colony collapse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a:extLst>
              <a:ext uri="{FF2B5EF4-FFF2-40B4-BE49-F238E27FC236}">
                <a16:creationId xmlns:a16="http://schemas.microsoft.com/office/drawing/2014/main" id="{4F56BC95-4D5D-C5A3-5854-F06D8F51C70D}"/>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36867" name="Rectangle 2">
            <a:extLst>
              <a:ext uri="{FF2B5EF4-FFF2-40B4-BE49-F238E27FC236}">
                <a16:creationId xmlns:a16="http://schemas.microsoft.com/office/drawing/2014/main" id="{92D1A12E-8E73-D887-C635-EDFF97B343AC}"/>
              </a:ext>
            </a:extLst>
          </p:cNvPr>
          <p:cNvSpPr>
            <a:spLocks noGrp="1" noChangeArrowheads="1"/>
          </p:cNvSpPr>
          <p:nvPr>
            <p:ph type="body" idx="1"/>
          </p:nvPr>
        </p:nvSpPr>
        <p:spPr>
          <a:xfrm>
            <a:off x="503238" y="1768475"/>
            <a:ext cx="9070975" cy="4989513"/>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Electromagnetic Biology and Medicine 2002, Santini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Symptoms Experienced by Users of Digital Cellular Phones: A Study of a French Engineering School.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Questionnaire of 161 engineering students and employees.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Found signifcant increased concentration difficulties.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Increased reports of discomfort, warmth, pricking of the ear during phone conversations as the duration and number of calls per day increased.</a:t>
            </a:r>
          </a:p>
          <a:p>
            <a:pPr marL="431800" indent="-323850" eaLnBrk="1">
              <a:buClrTx/>
              <a:buSz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a:extLst>
              <a:ext uri="{FF2B5EF4-FFF2-40B4-BE49-F238E27FC236}">
                <a16:creationId xmlns:a16="http://schemas.microsoft.com/office/drawing/2014/main" id="{BF5FBBE1-A8EE-6BF0-E835-3AEEB32A4EB7}"/>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papers</a:t>
            </a:r>
          </a:p>
        </p:txBody>
      </p:sp>
      <p:sp>
        <p:nvSpPr>
          <p:cNvPr id="38915" name="Rectangle 2">
            <a:extLst>
              <a:ext uri="{FF2B5EF4-FFF2-40B4-BE49-F238E27FC236}">
                <a16:creationId xmlns:a16="http://schemas.microsoft.com/office/drawing/2014/main" id="{9A679113-7E57-0082-9CDB-2E7CB33CA958}"/>
              </a:ext>
            </a:extLst>
          </p:cNvPr>
          <p:cNvSpPr>
            <a:spLocks noGrp="1" noChangeArrowheads="1"/>
          </p:cNvSpPr>
          <p:nvPr>
            <p:ph type="body" idx="1"/>
          </p:nvPr>
        </p:nvSpPr>
        <p:spPr>
          <a:xfrm>
            <a:off x="457200" y="1828800"/>
            <a:ext cx="9070975" cy="4989513"/>
          </a:xfrm>
        </p:spPr>
        <p:txBody>
          <a:bodyPr tIns="17640"/>
          <a:lstStyle/>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Fertil Steril. January 2008, Agarwal et. al.</a:t>
            </a:r>
          </a:p>
          <a:p>
            <a:pPr marL="431800" indent="-323850"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Comparison of mean sperm count, motility and morphology among four cell phone user groups; subjects (361) were men undergoing infertility evaluation.</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Usage by group ranged from none to over 4 hours a day (with break at 2 and 2-4 hours).</a:t>
            </a:r>
          </a:p>
          <a:p>
            <a:pPr marL="431800" indent="-323850" eaLnBrk="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Result was decrease in sperm parameters with increase in daily exposure, and was independent of initial semen quality.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a:extLst>
              <a:ext uri="{FF2B5EF4-FFF2-40B4-BE49-F238E27FC236}">
                <a16:creationId xmlns:a16="http://schemas.microsoft.com/office/drawing/2014/main" id="{393DDF8D-FD16-5968-97E4-8CB9804D3F1A}"/>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quotes</a:t>
            </a:r>
          </a:p>
        </p:txBody>
      </p:sp>
      <p:sp>
        <p:nvSpPr>
          <p:cNvPr id="40963" name="Rectangle 2">
            <a:extLst>
              <a:ext uri="{FF2B5EF4-FFF2-40B4-BE49-F238E27FC236}">
                <a16:creationId xmlns:a16="http://schemas.microsoft.com/office/drawing/2014/main" id="{1FB309BF-AEE3-83E2-DDA4-42AD17C0F731}"/>
              </a:ext>
            </a:extLst>
          </p:cNvPr>
          <p:cNvSpPr>
            <a:spLocks noGrp="1" noChangeArrowheads="1"/>
          </p:cNvSpPr>
          <p:nvPr>
            <p:ph type="body" idx="1"/>
          </p:nvPr>
        </p:nvSpPr>
        <p:spPr>
          <a:xfrm>
            <a:off x="530225" y="1828800"/>
            <a:ext cx="9070975" cy="4989513"/>
          </a:xfrm>
        </p:spPr>
        <p:txBody>
          <a:bodyPr tIns="1764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Dr. David Carpenter,Dean of the School of Public Health, State University of New York:</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“up to 30% of all childhood cancers come from exposure to EMFs.”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Martin Halper, EPA Chief of Analysis and Support:</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 have never seen a set of epidemioloigcal studies that remotely approached the weight of evidence that we're seeing with EMFs. Clearly there is something here.”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Magda Havas, PhD, Trent University Canada:</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“Radiofreqency radiation..are harmful at ordes of magnitude well below existing guidelines...there is an emerging health crisis at hand and time is of the essence.”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a:extLst>
              <a:ext uri="{FF2B5EF4-FFF2-40B4-BE49-F238E27FC236}">
                <a16:creationId xmlns:a16="http://schemas.microsoft.com/office/drawing/2014/main" id="{E947F1B2-521F-7D2C-A3DE-AC5E3737E07E}"/>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Selected quotes</a:t>
            </a:r>
          </a:p>
        </p:txBody>
      </p:sp>
      <p:sp>
        <p:nvSpPr>
          <p:cNvPr id="43011" name="Rectangle 2">
            <a:extLst>
              <a:ext uri="{FF2B5EF4-FFF2-40B4-BE49-F238E27FC236}">
                <a16:creationId xmlns:a16="http://schemas.microsoft.com/office/drawing/2014/main" id="{444F8C4A-55D1-5C65-2BBD-7ED5FA1541EC}"/>
              </a:ext>
            </a:extLst>
          </p:cNvPr>
          <p:cNvSpPr>
            <a:spLocks noGrp="1" noChangeArrowheads="1"/>
          </p:cNvSpPr>
          <p:nvPr>
            <p:ph type="body" idx="1"/>
          </p:nvPr>
        </p:nvSpPr>
        <p:spPr>
          <a:xfrm>
            <a:off x="457200" y="1600200"/>
            <a:ext cx="9070975" cy="5176838"/>
          </a:xfrm>
        </p:spPr>
        <p:txBody>
          <a:bodyPr tIns="1764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Olle Johansson, PhD, Karolinska Institute, Sweden:</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 strongly advise all governments to take the issue of electromagnetic health hazards seriously and to take action while there is still time...too great a risk that the ever increasing RF-based communications technologies represent a real danger to humans, especially because of their exponential, ongoing, and unchecked growth...standard (should be) biologically-based, communicating the results of the independent science on this topic and aggessively researching links with a multitude of associated medical condition.”  For more from Dr. Johansson go to: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 </a:t>
            </a:r>
            <a:r>
              <a:rPr lang="en-US" altLang="en-US" sz="2000">
                <a:hlinkClick r:id="rId3"/>
              </a:rPr>
              <a:t>http://www.youtube.com/watch?v=GqW5JCTPYS8&amp;feature=related</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Board of the American Academy of Environmental Medicine, 2009:</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“it is important that the scientific community, governments, health care professionals and the public use caution with respect to the use of wireless and microwave technology as it has not been proven safe.”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a:extLst>
              <a:ext uri="{FF2B5EF4-FFF2-40B4-BE49-F238E27FC236}">
                <a16:creationId xmlns:a16="http://schemas.microsoft.com/office/drawing/2014/main" id="{B44BD0DD-4563-0BD2-B077-5FBDAE5F2377}"/>
              </a:ext>
            </a:extLst>
          </p:cNvPr>
          <p:cNvSpPr>
            <a:spLocks noGrp="1" noChangeArrowheads="1"/>
          </p:cNvSpPr>
          <p:nvPr>
            <p:ph type="title"/>
          </p:nvPr>
        </p:nvSpPr>
        <p:spPr>
          <a:xfrm>
            <a:off x="503238" y="301625"/>
            <a:ext cx="9070975" cy="1262063"/>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American Academy of Environmental Medicine </a:t>
            </a:r>
          </a:p>
        </p:txBody>
      </p:sp>
      <p:sp>
        <p:nvSpPr>
          <p:cNvPr id="45059" name="Rectangle 2">
            <a:extLst>
              <a:ext uri="{FF2B5EF4-FFF2-40B4-BE49-F238E27FC236}">
                <a16:creationId xmlns:a16="http://schemas.microsoft.com/office/drawing/2014/main" id="{35113D7F-8734-7928-272B-9A47A0D83B4B}"/>
              </a:ext>
            </a:extLst>
          </p:cNvPr>
          <p:cNvSpPr>
            <a:spLocks noGrp="1" noChangeArrowheads="1"/>
          </p:cNvSpPr>
          <p:nvPr>
            <p:ph type="body" idx="1"/>
          </p:nvPr>
        </p:nvSpPr>
        <p:spPr>
          <a:xfrm>
            <a:off x="503238" y="1768475"/>
            <a:ext cx="9070975" cy="7577138"/>
          </a:xfrm>
        </p:spPr>
        <p:txBody>
          <a:bodyPr tIns="1764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Issued press release on “smart” meters (RF) on April 12, 2012. For this document and the supporting position paper go to:</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 </a:t>
            </a:r>
            <a:r>
              <a:rPr lang="en-US" altLang="en-US" sz="2000">
                <a:hlinkClick r:id="rId3"/>
              </a:rPr>
              <a:t>http://www.aaemonline.org/positionpapers.html</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“More independent research is needed to assess the safety of “Smart Meter” technology...patients are reporting to physicians the development of symptoms and adverse health effects after “Smart Meters” are installed in their homes. Immediate action is necessary to protect the public's health.”</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From the supporting document to the press release: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“Multiple studies correlate RF exposure with diseases such as cancer, neurological disease, reproductive disorders, immune dysfunction, and </a:t>
            </a:r>
            <a:r>
              <a:rPr lang="en-US" altLang="en-US" sz="2000" i="1"/>
              <a:t>electromagnetic hypersensitivity</a:t>
            </a:r>
            <a:r>
              <a:rPr lang="en-US" altLang="en-US" sz="2000"/>
              <a:t>.”</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a:extLst>
              <a:ext uri="{FF2B5EF4-FFF2-40B4-BE49-F238E27FC236}">
                <a16:creationId xmlns:a16="http://schemas.microsoft.com/office/drawing/2014/main" id="{322AFC74-8C76-566F-3D8A-742370231286}"/>
              </a:ext>
            </a:extLst>
          </p:cNvPr>
          <p:cNvSpPr>
            <a:spLocks noGrp="1" noChangeArrowheads="1"/>
          </p:cNvSpPr>
          <p:nvPr>
            <p:ph type="title"/>
          </p:nvPr>
        </p:nvSpPr>
        <p:spPr>
          <a:xfrm>
            <a:off x="503238" y="301625"/>
            <a:ext cx="9070975" cy="1262063"/>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Resources</a:t>
            </a:r>
          </a:p>
        </p:txBody>
      </p:sp>
      <p:sp>
        <p:nvSpPr>
          <p:cNvPr id="47107" name="Rectangle 2">
            <a:extLst>
              <a:ext uri="{FF2B5EF4-FFF2-40B4-BE49-F238E27FC236}">
                <a16:creationId xmlns:a16="http://schemas.microsoft.com/office/drawing/2014/main" id="{3BB85D9B-3DAC-3D1C-F458-34B5419D99E5}"/>
              </a:ext>
            </a:extLst>
          </p:cNvPr>
          <p:cNvSpPr>
            <a:spLocks noGrp="1" noChangeArrowheads="1"/>
          </p:cNvSpPr>
          <p:nvPr>
            <p:ph type="body" idx="1"/>
          </p:nvPr>
        </p:nvSpPr>
        <p:spPr>
          <a:xfrm>
            <a:off x="503238" y="1768475"/>
            <a:ext cx="9070975" cy="5041900"/>
          </a:xfrm>
        </p:spPr>
        <p:txBody>
          <a:bodyPr tIns="1764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Disconnect, a book about the cell phone industry and health effects of exposure:</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hlinkClick r:id="rId3"/>
              </a:rPr>
              <a:t>http://www.disconnectbook.com/</a:t>
            </a:r>
            <a:r>
              <a:rPr lang="en-US" altLang="en-US" sz="2000"/>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References from the AAEM on the science:</a:t>
            </a:r>
            <a:r>
              <a:rPr lang="en-US" altLang="en-US" sz="2000">
                <a:hlinkClick r:id="rId4"/>
              </a:rPr>
              <a:t>http://aaemonline.org/images/referencelistemf.pdf</a:t>
            </a:r>
            <a:r>
              <a:rPr lang="en-US" altLang="en-US" sz="2000"/>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You Tube (series on the basic science and clinical research):</a:t>
            </a:r>
            <a:r>
              <a:rPr lang="en-US" altLang="en-US" sz="2000">
                <a:hlinkClick r:id="rId5"/>
              </a:rPr>
              <a:t>http://www.youtube.com/user/magdahavas</a:t>
            </a:r>
            <a:r>
              <a:rPr lang="en-US" altLang="en-US" sz="2000"/>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Cell phone health resources (partial answers and some interesting visuals):</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http://www.cellphone-health.com/</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a:extLst>
              <a:ext uri="{FF2B5EF4-FFF2-40B4-BE49-F238E27FC236}">
                <a16:creationId xmlns:a16="http://schemas.microsoft.com/office/drawing/2014/main" id="{71760DC2-9E27-1945-6501-0C4090C91D38}"/>
              </a:ext>
            </a:extLst>
          </p:cNvPr>
          <p:cNvSpPr>
            <a:spLocks noGrp="1" noChangeArrowheads="1"/>
          </p:cNvSpPr>
          <p:nvPr>
            <p:ph type="title"/>
          </p:nvPr>
        </p:nvSpPr>
        <p:spPr>
          <a:xfrm>
            <a:off x="503238" y="301625"/>
            <a:ext cx="9070975" cy="1262063"/>
          </a:xfrm>
        </p:spPr>
        <p:txBody>
          <a:bodyPr tIns="24695"/>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800"/>
              <a:t>Organizations working on the issues</a:t>
            </a:r>
          </a:p>
        </p:txBody>
      </p:sp>
      <p:sp>
        <p:nvSpPr>
          <p:cNvPr id="49155" name="Rectangle 2">
            <a:extLst>
              <a:ext uri="{FF2B5EF4-FFF2-40B4-BE49-F238E27FC236}">
                <a16:creationId xmlns:a16="http://schemas.microsoft.com/office/drawing/2014/main" id="{08A7ADBB-37B3-DEF5-6FE7-41A2842DD30F}"/>
              </a:ext>
            </a:extLst>
          </p:cNvPr>
          <p:cNvSpPr>
            <a:spLocks noGrp="1" noChangeArrowheads="1"/>
          </p:cNvSpPr>
          <p:nvPr>
            <p:ph type="body" idx="1"/>
          </p:nvPr>
        </p:nvSpPr>
        <p:spPr>
          <a:xfrm>
            <a:off x="530225" y="1639888"/>
            <a:ext cx="9070975" cy="4989512"/>
          </a:xfrm>
        </p:spPr>
        <p:txBody>
          <a:bodyPr tIns="1764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u="sng"/>
              <a:t>The EMR Policy Institute</a:t>
            </a:r>
            <a:r>
              <a:rPr lang="en-US" altLang="en-US" sz="2000"/>
              <a:t>:  </a:t>
            </a:r>
            <a:r>
              <a:rPr lang="en-US" altLang="en-US" sz="2000">
                <a:hlinkClick r:id="rId3"/>
              </a:rPr>
              <a:t>http://www.emrpolicy.org/</a:t>
            </a:r>
            <a:r>
              <a:rPr lang="en-US" altLang="en-US" sz="2000"/>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b="1" u="sng"/>
              <a:t>Electromagnetic Health </a:t>
            </a:r>
            <a:r>
              <a:rPr lang="en-US" altLang="en-US" sz="2000" b="1"/>
              <a:t>(sign petition to Congress): </a:t>
            </a:r>
            <a:r>
              <a:rPr lang="en-US" altLang="en-US" sz="2000" b="1">
                <a:hlinkClick r:id="rId4"/>
              </a:rPr>
              <a:t>http://electromagnetichealth.org/</a:t>
            </a:r>
            <a:r>
              <a:rPr lang="en-US" altLang="en-US" sz="2000" b="1"/>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u="sng"/>
              <a:t>EMF Safety Network</a:t>
            </a:r>
            <a:r>
              <a:rPr lang="en-US" altLang="en-US" sz="2000"/>
              <a:t> :</a:t>
            </a:r>
            <a:r>
              <a:rPr lang="en-US" altLang="en-US" sz="2000">
                <a:hlinkClick r:id="rId5"/>
              </a:rPr>
              <a:t>http://emfsafetynetwork.org/</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u="sng"/>
              <a:t>Center for Safer Wireless</a:t>
            </a:r>
            <a:r>
              <a:rPr lang="en-US" altLang="en-US" sz="2000"/>
              <a:t>: </a:t>
            </a:r>
            <a:r>
              <a:rPr lang="en-US" altLang="en-US" sz="2000">
                <a:hlinkClick r:id="rId6"/>
              </a:rPr>
              <a:t>http://centerforsaferwireless.org/</a:t>
            </a:r>
            <a:r>
              <a:rPr lang="en-US" altLang="en-US" sz="2000"/>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u="sng"/>
              <a:t>Institute for Bau-Biologie and Ecology</a:t>
            </a:r>
            <a:r>
              <a:rPr lang="en-US" altLang="en-US" sz="2000"/>
              <a:t>: </a:t>
            </a:r>
            <a:r>
              <a:rPr lang="en-US" altLang="en-US" sz="2000">
                <a:hlinkClick r:id="rId7"/>
              </a:rPr>
              <a:t>http://hbelc.org/about/currentevents.htm</a:t>
            </a:r>
            <a:r>
              <a:rPr lang="en-US" altLang="en-US" sz="2000"/>
              <a:t>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(IBE Annual conference, Washington, DC, October 11-16, 2012.)</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u="sng"/>
              <a:t>American Academy of Environmental Medicine</a:t>
            </a:r>
            <a:r>
              <a:rPr lang="en-US" altLang="en-US" sz="2000"/>
              <a:t>:</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http://www.aaemonline.org/annualmeeting.html</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(AAEM annual conference, St. Petersburg, Fl, October 3-7, 2012)</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a:extLst>
              <a:ext uri="{FF2B5EF4-FFF2-40B4-BE49-F238E27FC236}">
                <a16:creationId xmlns:a16="http://schemas.microsoft.com/office/drawing/2014/main" id="{5159D05E-ADEB-979C-C9D0-25C7C79D07B4}"/>
              </a:ext>
            </a:extLst>
          </p:cNvPr>
          <p:cNvSpPr>
            <a:spLocks noGrp="1" noChangeArrowheads="1"/>
          </p:cNvSpPr>
          <p:nvPr>
            <p:ph type="title"/>
          </p:nvPr>
        </p:nvSpPr>
        <p:spPr>
          <a:xfrm>
            <a:off x="503238" y="301625"/>
            <a:ext cx="9070975" cy="1262063"/>
          </a:xfrm>
        </p:spPr>
        <p:txBody>
          <a:bodyPr tIns="28224"/>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3200"/>
              <a:t>Final comments</a:t>
            </a:r>
          </a:p>
        </p:txBody>
      </p:sp>
      <p:sp>
        <p:nvSpPr>
          <p:cNvPr id="51203" name="Rectangle 2">
            <a:extLst>
              <a:ext uri="{FF2B5EF4-FFF2-40B4-BE49-F238E27FC236}">
                <a16:creationId xmlns:a16="http://schemas.microsoft.com/office/drawing/2014/main" id="{44B56610-2631-18CC-F8CE-D724DC630FB5}"/>
              </a:ext>
            </a:extLst>
          </p:cNvPr>
          <p:cNvSpPr>
            <a:spLocks noGrp="1" noChangeArrowheads="1"/>
          </p:cNvSpPr>
          <p:nvPr>
            <p:ph type="body" idx="1"/>
          </p:nvPr>
        </p:nvSpPr>
        <p:spPr>
          <a:xfrm>
            <a:off x="503238" y="1768475"/>
            <a:ext cx="9070975" cy="4989513"/>
          </a:xfrm>
        </p:spPr>
        <p:txBody>
          <a:bodyPr tIns="1764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“Facts don't cease to exist just because they are ignored.”  Aldous Huxley.</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“Never doubt that a small group of thoughtful, committed people can change the world.  Indeed it is the only thing that ever has.”    Margaret Mead.</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“Our lives begin to end the day we become silent about things that matter.” Martin Luther King, Jr.</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US" altLang="en-US" sz="2000"/>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“...i think it's time we stop, children, what's that sound ? everyone looks what's going down...”  Buffalo Springfield.  For the full song go to: </a:t>
            </a:r>
          </a:p>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2000"/>
              <a:t>http://www.youtube.com/watch?v=f5M_Ttstbgs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ea typeface="Microsoft YaHei"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528</TotalTime>
  <Words>3094</Words>
  <Application>Microsoft Office PowerPoint</Application>
  <PresentationFormat>Custom</PresentationFormat>
  <Paragraphs>250</Paragraphs>
  <Slides>25</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Arial Unicode MS</vt:lpstr>
      <vt:lpstr>Times New Roman</vt:lpstr>
      <vt:lpstr>Wingdings</vt:lpstr>
      <vt:lpstr>Office Theme</vt:lpstr>
      <vt:lpstr>Radiofrequency Risks   George Washington University School of Public Health  Hannah V. Bradford, M.Ac., MBA  2019 </vt:lpstr>
      <vt:lpstr>Overview of RF Risks</vt:lpstr>
      <vt:lpstr>Selected papers</vt:lpstr>
      <vt:lpstr>Selected papers</vt:lpstr>
      <vt:lpstr>Selected papers</vt:lpstr>
      <vt:lpstr>Selected papers</vt:lpstr>
      <vt:lpstr>Selected papers</vt:lpstr>
      <vt:lpstr>One outcome of the glucose study</vt:lpstr>
      <vt:lpstr>Selected papers</vt:lpstr>
      <vt:lpstr>Selected papers</vt:lpstr>
      <vt:lpstr>Selected papers</vt:lpstr>
      <vt:lpstr>Selected papers</vt:lpstr>
      <vt:lpstr>Selected papers</vt:lpstr>
      <vt:lpstr>Possible mechanisms: http://emfwise.com/science.php#mechanism</vt:lpstr>
      <vt:lpstr>Overview of the science: http://emfwise.com/science.php#mechanism</vt:lpstr>
      <vt:lpstr>Overview of the science:http://emfwise.com/science.php#mechanism</vt:lpstr>
      <vt:lpstr>Overview of the science:http://emfwise.com/science.php#mechanism</vt:lpstr>
      <vt:lpstr>Selected papers</vt:lpstr>
      <vt:lpstr>Selected papers</vt:lpstr>
      <vt:lpstr>Selected quotes</vt:lpstr>
      <vt:lpstr>Selected quotes</vt:lpstr>
      <vt:lpstr>American Academy of Environmental Medicine </vt:lpstr>
      <vt:lpstr>Resources</vt:lpstr>
      <vt:lpstr>Organizations working on the issues</vt:lpstr>
      <vt:lpstr>Final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RF Risks</dc:title>
  <dc:creator>Hannah Bradford</dc:creator>
  <cp:lastModifiedBy>Hannah Bradford</cp:lastModifiedBy>
  <cp:revision>14</cp:revision>
  <cp:lastPrinted>2012-04-25T00:45:44Z</cp:lastPrinted>
  <dcterms:created xsi:type="dcterms:W3CDTF">2012-04-24T17:10:58Z</dcterms:created>
  <dcterms:modified xsi:type="dcterms:W3CDTF">2026-01-01T21:12:34Z</dcterms:modified>
</cp:coreProperties>
</file>